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48" r:id="rId7"/>
    <p:sldId id="380" r:id="rId8"/>
    <p:sldId id="347" r:id="rId9"/>
    <p:sldId id="345" r:id="rId10"/>
    <p:sldId id="344" r:id="rId11"/>
    <p:sldId id="343" r:id="rId12"/>
    <p:sldId id="342" r:id="rId13"/>
    <p:sldId id="340" r:id="rId14"/>
    <p:sldId id="339" r:id="rId15"/>
    <p:sldId id="338" r:id="rId16"/>
    <p:sldId id="336" r:id="rId17"/>
    <p:sldId id="335" r:id="rId18"/>
    <p:sldId id="334" r:id="rId19"/>
    <p:sldId id="381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2564765"/>
            <a:ext cx="11929110" cy="1951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566"/>
            <a:ext cx="3885714" cy="4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34210"/>
            <a:ext cx="451231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15895"/>
            <a:ext cx="412432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506536"/>
            <a:ext cx="5304761" cy="4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278331"/>
            <a:ext cx="5266666" cy="4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8154670" cy="100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530" y="1700530"/>
            <a:ext cx="5284470" cy="49663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43475" y="6021070"/>
            <a:ext cx="62865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600" y="808355"/>
            <a:ext cx="3381375" cy="593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81"/>
          <a:stretch>
            <a:fillRect/>
          </a:stretch>
        </p:blipFill>
        <p:spPr>
          <a:xfrm>
            <a:off x="695960" y="4581075"/>
            <a:ext cx="10800080" cy="162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" y="1196340"/>
            <a:ext cx="5359400" cy="32924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52"/>
          <a:stretch>
            <a:fillRect/>
          </a:stretch>
        </p:blipFill>
        <p:spPr>
          <a:xfrm>
            <a:off x="1343025" y="1810385"/>
            <a:ext cx="10800080" cy="262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75"/>
          <a:stretch>
            <a:fillRect/>
          </a:stretch>
        </p:blipFill>
        <p:spPr>
          <a:xfrm>
            <a:off x="767080" y="1052380"/>
            <a:ext cx="10800080" cy="230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6990" y="1983943"/>
            <a:ext cx="409523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28"/>
          <a:stretch>
            <a:fillRect/>
          </a:stretch>
        </p:blipFill>
        <p:spPr>
          <a:xfrm>
            <a:off x="4655820" y="2924810"/>
            <a:ext cx="2664550" cy="354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91965"/>
            <a:ext cx="10800000" cy="336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1" r="26223"/>
          <a:stretch>
            <a:fillRect/>
          </a:stretch>
        </p:blipFill>
        <p:spPr>
          <a:xfrm>
            <a:off x="4511675" y="3860800"/>
            <a:ext cx="2780030" cy="273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0000" y="3625539"/>
            <a:ext cx="3114285" cy="44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1" r="26223"/>
          <a:stretch>
            <a:fillRect/>
          </a:stretch>
        </p:blipFill>
        <p:spPr>
          <a:xfrm>
            <a:off x="7847330" y="3429000"/>
            <a:ext cx="2780030" cy="273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7"/>
          <a:stretch>
            <a:fillRect/>
          </a:stretch>
        </p:blipFill>
        <p:spPr>
          <a:xfrm>
            <a:off x="695325" y="620395"/>
            <a:ext cx="10800080" cy="324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8"/>
          <a:stretch>
            <a:fillRect/>
          </a:stretch>
        </p:blipFill>
        <p:spPr>
          <a:xfrm>
            <a:off x="6167755" y="2852420"/>
            <a:ext cx="4189730" cy="393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48"/>
          <a:stretch>
            <a:fillRect/>
          </a:stretch>
        </p:blipFill>
        <p:spPr>
          <a:xfrm>
            <a:off x="191135" y="621215"/>
            <a:ext cx="10800080" cy="24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4378" y="1639502"/>
            <a:ext cx="1695238" cy="4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6283" y="1639502"/>
            <a:ext cx="1685714" cy="4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3425" y="2459635"/>
            <a:ext cx="1952380" cy="4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4378" y="2459635"/>
            <a:ext cx="1952380" cy="4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8"/>
          <a:stretch>
            <a:fillRect/>
          </a:stretch>
        </p:blipFill>
        <p:spPr>
          <a:xfrm>
            <a:off x="4007485" y="2996565"/>
            <a:ext cx="4189730" cy="393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74673" y="3613528"/>
            <a:ext cx="2072663" cy="44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6613" y="3595184"/>
            <a:ext cx="1586596" cy="46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7777" y="4429834"/>
            <a:ext cx="999647" cy="41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9700" y="6117477"/>
            <a:ext cx="394356" cy="33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4980305" cy="197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5815" y="3477895"/>
            <a:ext cx="4931410" cy="134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5815" y="4983480"/>
            <a:ext cx="5020945" cy="142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927"/>
            <a:ext cx="8942857" cy="43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19938"/>
            <a:ext cx="5752380" cy="3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764540"/>
            <a:ext cx="9369425" cy="371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4" r="1553" b="11156"/>
          <a:stretch>
            <a:fillRect/>
          </a:stretch>
        </p:blipFill>
        <p:spPr>
          <a:xfrm>
            <a:off x="7535545" y="3536315"/>
            <a:ext cx="3346450" cy="332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00" y="908500"/>
            <a:ext cx="9730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4" r="7982" b="11156"/>
          <a:stretch>
            <a:fillRect/>
          </a:stretch>
        </p:blipFill>
        <p:spPr>
          <a:xfrm>
            <a:off x="9119870" y="2204720"/>
            <a:ext cx="2808605" cy="332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05535"/>
            <a:ext cx="633158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8790" y="1916430"/>
            <a:ext cx="338709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935730" y="1916430"/>
            <a:ext cx="324040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0090" y="2727325"/>
            <a:ext cx="503936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663565" y="2728595"/>
            <a:ext cx="171894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512820"/>
            <a:ext cx="633158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180" y="4406265"/>
            <a:ext cx="85280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43025" y="4402455"/>
            <a:ext cx="633158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180" y="5196205"/>
            <a:ext cx="63315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1169035"/>
            <a:ext cx="9187180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800" y="2617470"/>
            <a:ext cx="9187180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800" y="4057650"/>
            <a:ext cx="9138920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800" y="5497830"/>
            <a:ext cx="939101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836110"/>
            <a:ext cx="8039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604449"/>
            <a:ext cx="361904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25427"/>
            <a:ext cx="352380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0" r="39751"/>
          <a:stretch>
            <a:fillRect/>
          </a:stretch>
        </p:blipFill>
        <p:spPr>
          <a:xfrm>
            <a:off x="6527800" y="2420620"/>
            <a:ext cx="3503295" cy="395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46"/>
          <a:stretch>
            <a:fillRect/>
          </a:stretch>
        </p:blipFill>
        <p:spPr>
          <a:xfrm>
            <a:off x="720090" y="972185"/>
            <a:ext cx="10497185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4557" y="2073993"/>
            <a:ext cx="342501" cy="3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30" y="2420620"/>
            <a:ext cx="5031740" cy="438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4"/>
          <a:stretch>
            <a:fillRect/>
          </a:stretch>
        </p:blipFill>
        <p:spPr>
          <a:xfrm>
            <a:off x="695325" y="1268915"/>
            <a:ext cx="10497185" cy="402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844490"/>
            <a:ext cx="10800000" cy="409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9751" y="2197287"/>
            <a:ext cx="352380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256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4"/>
          <a:stretch>
            <a:fillRect/>
          </a:stretch>
        </p:blipFill>
        <p:spPr>
          <a:xfrm>
            <a:off x="4223385" y="3079115"/>
            <a:ext cx="4464685" cy="371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150"/>
            <a:ext cx="9070975" cy="2903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4"/>
          <a:stretch>
            <a:fillRect/>
          </a:stretch>
        </p:blipFill>
        <p:spPr>
          <a:xfrm>
            <a:off x="3791585" y="3356610"/>
            <a:ext cx="3985895" cy="331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2024-06-10T08:07:44Z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