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3870" y="3014345"/>
            <a:ext cx="61436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2810161"/>
            <a:ext cx="352380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9002" y="3077704"/>
            <a:ext cx="1198004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8662" y="3077704"/>
            <a:ext cx="999909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557" y="3077704"/>
            <a:ext cx="1009342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6077" y="3077704"/>
            <a:ext cx="999909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543"/>
            <a:ext cx="10019047" cy="4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58835"/>
            <a:ext cx="6314285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802255"/>
            <a:ext cx="101206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583940"/>
            <a:ext cx="1051877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375785"/>
            <a:ext cx="58521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5157270"/>
            <a:ext cx="6428571" cy="109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44335" y="4293235"/>
            <a:ext cx="434276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bldLvl="0" animBg="1"/>
      <p:bldP spid="13" grpId="0" bldLvl="0" animBg="1"/>
      <p:bldP spid="26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0000" y="1248717"/>
            <a:ext cx="1190476" cy="82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405" y="3284855"/>
            <a:ext cx="200025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7142" y="4807875"/>
            <a:ext cx="752380" cy="68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476" y="5036882"/>
            <a:ext cx="552380" cy="43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600918"/>
            <a:ext cx="361904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3626" y="2432155"/>
            <a:ext cx="331438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2549037"/>
            <a:ext cx="523809" cy="39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2558595"/>
            <a:ext cx="533334" cy="38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4030374"/>
            <a:ext cx="3857142" cy="4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4797425"/>
            <a:ext cx="550354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661025"/>
            <a:ext cx="503936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10022840" cy="229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708910"/>
            <a:ext cx="10022840" cy="397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6090" y="4437380"/>
            <a:ext cx="60007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2853055"/>
            <a:ext cx="40557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380" y="3001778"/>
            <a:ext cx="3428571" cy="5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3717290"/>
            <a:ext cx="385191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53333" y="3916608"/>
            <a:ext cx="1800000" cy="34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4653280"/>
            <a:ext cx="272097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5445125"/>
            <a:ext cx="515239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2024-06-10T07:38:52Z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