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2190750"/>
            <a:ext cx="882015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684983" y="6127068"/>
            <a:ext cx="2503703" cy="3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1052830"/>
            <a:ext cx="4236085" cy="468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92633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17065"/>
            <a:ext cx="72110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60040"/>
            <a:ext cx="1028763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689497"/>
            <a:ext cx="2209523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180" y="4364990"/>
            <a:ext cx="908748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0" grpId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78354" y="4469464"/>
            <a:ext cx="351168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010487"/>
            <a:ext cx="352380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0952" y="2144725"/>
            <a:ext cx="295237" cy="35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5681969"/>
            <a:ext cx="304761" cy="343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142" y="3959503"/>
            <a:ext cx="914285" cy="41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9633"/>
            <a:ext cx="4171428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844675"/>
            <a:ext cx="958151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67660"/>
            <a:ext cx="10111740" cy="180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1180" y="4940935"/>
            <a:ext cx="693356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48571" y="3622324"/>
            <a:ext cx="523809" cy="48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5238" y="3641391"/>
            <a:ext cx="552380" cy="4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82734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844675"/>
            <a:ext cx="8677275" cy="199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4004945"/>
            <a:ext cx="899287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8122" y="5232166"/>
            <a:ext cx="948352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51180" y="5805170"/>
            <a:ext cx="458343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5" grpId="0" bldLvl="0" animBg="1"/>
      <p:bldP spid="36" grpId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1295830"/>
            <a:ext cx="333333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57" b="41238"/>
          <a:stretch>
            <a:fillRect/>
          </a:stretch>
        </p:blipFill>
        <p:spPr>
          <a:xfrm>
            <a:off x="6167755" y="3429000"/>
            <a:ext cx="362077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57" b="41238"/>
          <a:stretch>
            <a:fillRect/>
          </a:stretch>
        </p:blipFill>
        <p:spPr>
          <a:xfrm>
            <a:off x="6167755" y="3429000"/>
            <a:ext cx="362077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8373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1026795"/>
            <a:ext cx="487489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770" y="1700530"/>
            <a:ext cx="383794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3770" y="2277110"/>
            <a:ext cx="41160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2997200"/>
            <a:ext cx="41706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3656330"/>
            <a:ext cx="4977130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01725" y="4797425"/>
            <a:ext cx="438785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29970" y="5840730"/>
            <a:ext cx="656209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20" grpId="0" bldLvl="0" animBg="1"/>
      <p:bldP spid="25" grpId="0" bldLvl="0" animBg="1"/>
      <p:bldP spid="3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24585"/>
            <a:ext cx="573087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988820"/>
            <a:ext cx="597916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83196"/>
            <a:ext cx="1961904" cy="35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45865"/>
            <a:ext cx="745045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355" y="1898650"/>
            <a:ext cx="11576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714" y="2977506"/>
            <a:ext cx="1009523" cy="48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70107" y="3511065"/>
            <a:ext cx="304959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604333"/>
            <a:ext cx="361904" cy="3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061627"/>
            <a:ext cx="333333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060022"/>
            <a:ext cx="771428" cy="3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973122"/>
            <a:ext cx="1009523" cy="4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060390"/>
            <a:ext cx="10800000" cy="22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