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952750"/>
            <a:ext cx="94488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340" y="1052195"/>
            <a:ext cx="103930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340" y="2005330"/>
            <a:ext cx="530479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340" y="3284855"/>
            <a:ext cx="10778490" cy="20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5718492"/>
            <a:ext cx="361904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9225" y="3957320"/>
            <a:ext cx="173926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20395"/>
            <a:ext cx="9389745" cy="245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2996565"/>
            <a:ext cx="9389745" cy="372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716470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052195"/>
            <a:ext cx="818515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735" y="2018030"/>
            <a:ext cx="660844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8475" y="2966720"/>
            <a:ext cx="67837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52952"/>
            <a:ext cx="3447619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1124585"/>
            <a:ext cx="10444480" cy="246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90" y="3789045"/>
            <a:ext cx="10551795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04" y="5305980"/>
            <a:ext cx="2580952" cy="3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96340"/>
            <a:ext cx="10468610" cy="204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3284855"/>
            <a:ext cx="361124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76515"/>
            <a:ext cx="10800000" cy="17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81990" y="4076700"/>
            <a:ext cx="10592435" cy="199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05714" y="4687037"/>
            <a:ext cx="542857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4139309"/>
            <a:ext cx="352380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6190" y="4166525"/>
            <a:ext cx="352380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8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3618" y="5386899"/>
            <a:ext cx="313277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1755" y="3873500"/>
            <a:ext cx="170497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3212899"/>
            <a:ext cx="409523" cy="3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201770"/>
            <a:ext cx="1561904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3669122"/>
            <a:ext cx="323809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925" y="4796790"/>
            <a:ext cx="118110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5179805"/>
            <a:ext cx="1085714" cy="3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