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6" r:id="rId16"/>
    <p:sldId id="335" r:id="rId17"/>
    <p:sldId id="334" r:id="rId18"/>
    <p:sldId id="382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2919095"/>
            <a:ext cx="101250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1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7455"/>
            <a:ext cx="6558280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891790"/>
            <a:ext cx="65938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695700"/>
            <a:ext cx="546608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09135"/>
            <a:ext cx="971994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322570"/>
            <a:ext cx="70815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6098540"/>
            <a:ext cx="88220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4" grpId="0" bldLvl="0" animBg="1"/>
      <p:bldP spid="20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5238" y="1095832"/>
            <a:ext cx="371427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552265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3425" y="1801360"/>
            <a:ext cx="352380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3140710"/>
            <a:ext cx="2765425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2221095"/>
            <a:ext cx="323809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24810"/>
            <a:ext cx="4149725" cy="357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975"/>
            <a:ext cx="8749030" cy="485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5910" y="5013325"/>
            <a:ext cx="82486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60"/>
          <a:stretch>
            <a:fillRect/>
          </a:stretch>
        </p:blipFill>
        <p:spPr>
          <a:xfrm>
            <a:off x="9048115" y="1917065"/>
            <a:ext cx="2952115" cy="317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32"/>
          <a:stretch>
            <a:fillRect/>
          </a:stretch>
        </p:blipFill>
        <p:spPr>
          <a:xfrm>
            <a:off x="695325" y="620395"/>
            <a:ext cx="1080008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r="8661" b="12152"/>
          <a:stretch>
            <a:fillRect/>
          </a:stretch>
        </p:blipFill>
        <p:spPr>
          <a:xfrm>
            <a:off x="3431540" y="2132965"/>
            <a:ext cx="4896395" cy="439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8"/>
          <a:stretch>
            <a:fillRect/>
          </a:stretch>
        </p:blipFill>
        <p:spPr>
          <a:xfrm>
            <a:off x="407670" y="620580"/>
            <a:ext cx="10800080" cy="353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3" r="8661" b="12152"/>
          <a:stretch>
            <a:fillRect/>
          </a:stretch>
        </p:blipFill>
        <p:spPr>
          <a:xfrm>
            <a:off x="4871720" y="3161665"/>
            <a:ext cx="3910330" cy="35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4877435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915285"/>
            <a:ext cx="4937125" cy="330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1143635"/>
            <a:ext cx="3905885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2493010"/>
            <a:ext cx="939228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717290"/>
            <a:ext cx="530669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4364990"/>
            <a:ext cx="688213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5714" y="2802388"/>
            <a:ext cx="1066666" cy="4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619" y="3688982"/>
            <a:ext cx="1123809" cy="5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4285" y="4604176"/>
            <a:ext cx="1038095" cy="4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20" y="756100"/>
            <a:ext cx="10800000" cy="237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3212915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14363" y="6045659"/>
            <a:ext cx="352380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73328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905760"/>
            <a:ext cx="10315575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73270"/>
            <a:ext cx="10459720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265" y="1052830"/>
            <a:ext cx="624078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17065"/>
            <a:ext cx="63315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6265" y="2708910"/>
            <a:ext cx="85883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70935"/>
            <a:ext cx="10562590" cy="258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220174"/>
            <a:ext cx="523809" cy="48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146058"/>
            <a:ext cx="504761" cy="4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4285" y="2146058"/>
            <a:ext cx="1057142" cy="4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57" y="2174110"/>
            <a:ext cx="2228571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952" y="3977277"/>
            <a:ext cx="1885714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902712"/>
            <a:ext cx="295238" cy="36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40183" y="4130739"/>
            <a:ext cx="348005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4"/>
          <a:stretch>
            <a:fillRect/>
          </a:stretch>
        </p:blipFill>
        <p:spPr>
          <a:xfrm>
            <a:off x="9163685" y="3429000"/>
            <a:ext cx="2629535" cy="318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2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4550" y="3734003"/>
            <a:ext cx="305625" cy="34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845"/>
            <a:ext cx="10800000" cy="1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r="229" b="35837"/>
          <a:stretch>
            <a:fillRect/>
          </a:stretch>
        </p:blipFill>
        <p:spPr>
          <a:xfrm>
            <a:off x="958850" y="2277745"/>
            <a:ext cx="10800080" cy="1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2096" y="3506663"/>
            <a:ext cx="371428" cy="37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04"/>
          <a:stretch>
            <a:fillRect/>
          </a:stretch>
        </p:blipFill>
        <p:spPr>
          <a:xfrm>
            <a:off x="4584065" y="2924810"/>
            <a:ext cx="3824605" cy="33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25"/>
          <a:stretch>
            <a:fillRect/>
          </a:stretch>
        </p:blipFill>
        <p:spPr>
          <a:xfrm>
            <a:off x="1199515" y="6093645"/>
            <a:ext cx="10800080" cy="68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2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6046" y="2656743"/>
            <a:ext cx="280671" cy="31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66775"/>
            <a:ext cx="8797290" cy="512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7" r="4541" b="38736"/>
          <a:stretch>
            <a:fillRect/>
          </a:stretch>
        </p:blipFill>
        <p:spPr>
          <a:xfrm>
            <a:off x="8832850" y="1988820"/>
            <a:ext cx="3107055" cy="304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