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8170" y="2971800"/>
            <a:ext cx="59150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39990" y="2042160"/>
            <a:ext cx="158940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1791" y="6108786"/>
            <a:ext cx="1084807" cy="34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4761" y="6108786"/>
            <a:ext cx="292426" cy="34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4217" y="6108786"/>
            <a:ext cx="282993" cy="34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7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5547" y="2886450"/>
            <a:ext cx="2111590" cy="36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6682" y="2886450"/>
            <a:ext cx="2967865" cy="36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615" y="3501390"/>
            <a:ext cx="2134870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50055" y="3926913"/>
            <a:ext cx="2219664" cy="30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370" y="4797425"/>
            <a:ext cx="2063115" cy="105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75910" y="5008880"/>
            <a:ext cx="482219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20055" y="5877560"/>
            <a:ext cx="350329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1" grpId="0" animBg="1"/>
      <p:bldP spid="14" grpId="0" bldLvl="0" animBg="1"/>
      <p:bldP spid="16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215" y="1124585"/>
            <a:ext cx="1009332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1988820"/>
            <a:ext cx="523303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924810"/>
            <a:ext cx="495300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789045"/>
            <a:ext cx="9361805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502983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2132965"/>
            <a:ext cx="1000887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924810"/>
            <a:ext cx="591502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3861435"/>
            <a:ext cx="1049274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829520"/>
            <a:ext cx="7600000" cy="4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5" grpId="0" bldLvl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310476" y="3793018"/>
            <a:ext cx="1019047" cy="4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05714" y="3783488"/>
            <a:ext cx="1314285" cy="4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9523" y="3276828"/>
            <a:ext cx="638095" cy="5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3970" y="3209925"/>
            <a:ext cx="165481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6666" y="4400670"/>
            <a:ext cx="1133333" cy="5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4285" y="1353812"/>
            <a:ext cx="304761" cy="362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0000" y="2270163"/>
            <a:ext cx="1000000" cy="43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2916710"/>
            <a:ext cx="371428" cy="38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316838"/>
            <a:ext cx="361904" cy="37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095" y="1325018"/>
            <a:ext cx="1314285" cy="429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2380" y="2603519"/>
            <a:ext cx="771428" cy="41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40370" y="2204720"/>
            <a:ext cx="1359535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43809" y="3929724"/>
            <a:ext cx="571428" cy="35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ldLvl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3213100"/>
            <a:ext cx="4521200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6000" y="3284855"/>
            <a:ext cx="4298950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67755" y="4364990"/>
            <a:ext cx="4153535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428815"/>
            <a:ext cx="10800000" cy="296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28322" y="4850319"/>
            <a:ext cx="323809" cy="37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2024-06-09T09:13:02Z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