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4" r:id="rId4"/>
    <p:sldId id="392" r:id="rId5"/>
    <p:sldId id="391" r:id="rId6"/>
    <p:sldId id="390" r:id="rId7"/>
    <p:sldId id="388" r:id="rId8"/>
    <p:sldId id="387" r:id="rId9"/>
    <p:sldId id="386" r:id="rId10"/>
    <p:sldId id="385" r:id="rId11"/>
    <p:sldId id="384" r:id="rId12"/>
    <p:sldId id="383" r:id="rId13"/>
    <p:sldId id="382" r:id="rId14"/>
    <p:sldId id="381" r:id="rId15"/>
    <p:sldId id="379" r:id="rId16"/>
    <p:sldId id="378" r:id="rId17"/>
    <p:sldId id="377" r:id="rId18"/>
    <p:sldId id="376" r:id="rId19"/>
    <p:sldId id="375" r:id="rId20"/>
    <p:sldId id="374" r:id="rId21"/>
    <p:sldId id="373" r:id="rId22"/>
    <p:sldId id="372" r:id="rId23"/>
    <p:sldId id="371" r:id="rId24"/>
    <p:sldId id="370" r:id="rId25"/>
    <p:sldId id="369" r:id="rId26"/>
    <p:sldId id="368" r:id="rId27"/>
    <p:sldId id="367" r:id="rId28"/>
    <p:sldId id="366" r:id="rId29"/>
    <p:sldId id="365" r:id="rId30"/>
    <p:sldId id="364" r:id="rId31"/>
  </p:sldIdLst>
  <p:sldSz cx="12192000" cy="6858000"/>
  <p:notesSz cx="6858000" cy="9144000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69" d="100"/>
          <a:sy n="69" d="100"/>
        </p:scale>
        <p:origin x="312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24"/>
          <a:stretch>
            <a:fillRect/>
          </a:stretch>
        </p:blipFill>
        <p:spPr>
          <a:xfrm>
            <a:off x="3192145" y="2852420"/>
            <a:ext cx="5807800" cy="960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6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973060" y="888365"/>
            <a:ext cx="1937385" cy="876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77142" y="4580240"/>
            <a:ext cx="247619" cy="276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4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9523" y="5041211"/>
            <a:ext cx="1847619" cy="314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0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00952" y="3747166"/>
            <a:ext cx="1161904" cy="352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00952" y="4443342"/>
            <a:ext cx="638095" cy="305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2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214" r="72895" b="-1549"/>
          <a:stretch>
            <a:fillRect/>
          </a:stretch>
        </p:blipFill>
        <p:spPr>
          <a:xfrm>
            <a:off x="1050925" y="4028440"/>
            <a:ext cx="2927350" cy="504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12739" y="4076826"/>
            <a:ext cx="2485714" cy="324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06" r="33560" b="10445"/>
          <a:stretch>
            <a:fillRect/>
          </a:stretch>
        </p:blipFill>
        <p:spPr>
          <a:xfrm>
            <a:off x="6743700" y="2276475"/>
            <a:ext cx="4008120" cy="433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7845" y="2276475"/>
            <a:ext cx="3901440" cy="4339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764355"/>
            <a:ext cx="9077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15420" y="3159681"/>
            <a:ext cx="2641496" cy="296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3025" y="3615690"/>
            <a:ext cx="4966335" cy="368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43025" y="4144010"/>
            <a:ext cx="1957070" cy="330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11475" y="4697818"/>
            <a:ext cx="120068" cy="72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43025" y="4651375"/>
            <a:ext cx="4551680" cy="436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415415" y="5139055"/>
            <a:ext cx="5306695" cy="414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415420" y="5691197"/>
            <a:ext cx="1945102" cy="264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511475" y="6211921"/>
            <a:ext cx="120068" cy="72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447438" y="6219932"/>
            <a:ext cx="976553" cy="224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0" grpId="0" bldLvl="0" animBg="1"/>
      <p:bldP spid="13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20210"/>
            <a:ext cx="10800000" cy="3304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08" b="34844"/>
          <a:stretch>
            <a:fillRect/>
          </a:stretch>
        </p:blipFill>
        <p:spPr>
          <a:xfrm>
            <a:off x="6743700" y="3140710"/>
            <a:ext cx="3696970" cy="3752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66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2625" y="1150620"/>
            <a:ext cx="6963410" cy="1065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2935" y="2276475"/>
            <a:ext cx="6329680" cy="473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2810510"/>
            <a:ext cx="3236595" cy="56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22935" y="3500755"/>
            <a:ext cx="3754755" cy="514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2410" y="4134352"/>
            <a:ext cx="5140354" cy="357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2625" y="4736465"/>
            <a:ext cx="4165600" cy="389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848225" y="4667885"/>
            <a:ext cx="1935480" cy="471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2625" y="5376545"/>
            <a:ext cx="4200525" cy="695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4915535" y="5464175"/>
            <a:ext cx="3308350" cy="391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2410" y="6317882"/>
            <a:ext cx="3552201" cy="310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animBg="1"/>
      <p:bldP spid="13" grpId="0" bldLvl="0" animBg="1"/>
      <p:bldP spid="14" grpId="0" bldLvl="0" animBg="1"/>
      <p:bldP spid="16" grpId="0" bldLvl="0" animBg="1"/>
      <p:bldP spid="17" grpId="0" bldLvl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35" y="692150"/>
            <a:ext cx="9968865" cy="4286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39" b="49848"/>
          <a:stretch>
            <a:fillRect/>
          </a:stretch>
        </p:blipFill>
        <p:spPr>
          <a:xfrm>
            <a:off x="6096000" y="4213860"/>
            <a:ext cx="3932555" cy="2575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74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3895" y="1097915"/>
            <a:ext cx="5669280" cy="1003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3959" y="2242985"/>
            <a:ext cx="3414839" cy="315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3959" y="2810873"/>
            <a:ext cx="5658361" cy="315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3959" y="3396788"/>
            <a:ext cx="1000124" cy="288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3959" y="3982704"/>
            <a:ext cx="5505189" cy="315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3959" y="4577633"/>
            <a:ext cx="5739452" cy="297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3959" y="5154535"/>
            <a:ext cx="6622445" cy="315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3959" y="5758478"/>
            <a:ext cx="5415088" cy="288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3959" y="6335380"/>
            <a:ext cx="8388431" cy="315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9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85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772100"/>
            <a:ext cx="10800000" cy="2992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61901" y="1953155"/>
            <a:ext cx="266666" cy="285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09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05535"/>
            <a:ext cx="6676390" cy="419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1724025"/>
            <a:ext cx="4600575" cy="437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192483" y="1095768"/>
            <a:ext cx="2538362" cy="2104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72" y="2266809"/>
            <a:ext cx="5656651" cy="352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90" y="2875915"/>
            <a:ext cx="5067300" cy="856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90" y="3898900"/>
            <a:ext cx="3956685" cy="596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1990" y="4589780"/>
            <a:ext cx="3410585" cy="456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81972" y="5123008"/>
            <a:ext cx="3336948" cy="352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81972" y="5713289"/>
            <a:ext cx="2338716" cy="285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81972" y="6275008"/>
            <a:ext cx="1530623" cy="333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  <p:bldP spid="10" grpId="0" animBg="1"/>
      <p:bldP spid="15" grpId="0" bldLvl="0" animBg="1"/>
      <p:bldP spid="18" grpId="0" bldLvl="0" animBg="1"/>
      <p:bldP spid="20" grpId="0" bldLvl="0" animBg="1"/>
      <p:bldP spid="23" grpId="0" animBg="1"/>
      <p:bldP spid="24" grpId="0" animBg="1"/>
      <p:bldP spid="2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9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7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6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34263"/>
            <a:ext cx="8609523" cy="362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697414"/>
            <a:ext cx="6219047" cy="372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270110"/>
            <a:ext cx="9076190" cy="343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833260"/>
            <a:ext cx="7361904" cy="362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3396615"/>
            <a:ext cx="7848600" cy="437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3969107"/>
            <a:ext cx="5876190" cy="334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5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24769"/>
            <a:ext cx="2361904" cy="305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669009"/>
            <a:ext cx="8819047" cy="362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232345"/>
            <a:ext cx="8600000" cy="362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814778"/>
            <a:ext cx="2790476" cy="305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368566"/>
            <a:ext cx="4085714" cy="343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7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38" b="31567"/>
          <a:stretch>
            <a:fillRect/>
          </a:stretch>
        </p:blipFill>
        <p:spPr>
          <a:xfrm>
            <a:off x="4727575" y="3500755"/>
            <a:ext cx="4391660" cy="3312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691965"/>
            <a:ext cx="10800000" cy="4515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38" b="45860"/>
          <a:stretch>
            <a:fillRect/>
          </a:stretch>
        </p:blipFill>
        <p:spPr>
          <a:xfrm>
            <a:off x="5807710" y="4364990"/>
            <a:ext cx="4036695" cy="2408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0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33972"/>
            <a:ext cx="2895238" cy="352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734222"/>
            <a:ext cx="3476190" cy="323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324945"/>
            <a:ext cx="2057142" cy="323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925195"/>
            <a:ext cx="3552380" cy="352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515917"/>
            <a:ext cx="5819047" cy="352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4163695"/>
            <a:ext cx="5217795" cy="1043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22935" y="5228590"/>
            <a:ext cx="5878195" cy="583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1" grpId="0" bldLvl="0" animBg="1"/>
      <p:bldP spid="1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67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3895" y="982345"/>
            <a:ext cx="7218045" cy="797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3895" y="2050415"/>
            <a:ext cx="7198995" cy="601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3895" y="2994025"/>
            <a:ext cx="5767070" cy="779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4067" y="3883450"/>
            <a:ext cx="3485421" cy="296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3895" y="4458335"/>
            <a:ext cx="4824095" cy="2258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2" grpId="0" animBg="1"/>
      <p:bldP spid="1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4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24482"/>
            <a:ext cx="6914285" cy="333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1738630"/>
            <a:ext cx="6477000" cy="741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2763520"/>
            <a:ext cx="6795135" cy="638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3707148"/>
            <a:ext cx="6380952" cy="333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4317077"/>
            <a:ext cx="6009523" cy="324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4917476"/>
            <a:ext cx="6304761" cy="314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5498814"/>
            <a:ext cx="6685714" cy="333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6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96190" y="1820176"/>
            <a:ext cx="266666" cy="285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77142" y="4822150"/>
            <a:ext cx="304761" cy="295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5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8571" y="1801295"/>
            <a:ext cx="342857" cy="295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77142" y="4394036"/>
            <a:ext cx="304761" cy="295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4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67619" y="2459446"/>
            <a:ext cx="295238" cy="295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2924625"/>
            <a:ext cx="10800000" cy="2637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1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67619" y="2076949"/>
            <a:ext cx="304762" cy="295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2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96190" y="5595635"/>
            <a:ext cx="266666" cy="295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2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72380" y="2373379"/>
            <a:ext cx="1371428" cy="352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77142" y="5242870"/>
            <a:ext cx="628571" cy="285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396190" y="5833928"/>
            <a:ext cx="628571" cy="324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555"/>
          <a:stretch>
            <a:fillRect/>
          </a:stretch>
        </p:blipFill>
        <p:spPr>
          <a:xfrm>
            <a:off x="622935" y="6236970"/>
            <a:ext cx="10800080" cy="80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5"/>
          <a:stretch>
            <a:fillRect/>
          </a:stretch>
        </p:blipFill>
        <p:spPr>
          <a:xfrm>
            <a:off x="720090" y="1052380"/>
            <a:ext cx="10800080" cy="3199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20000" y="1839614"/>
            <a:ext cx="609523" cy="276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081904" y="3155337"/>
            <a:ext cx="257142" cy="266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8571" y="3660651"/>
            <a:ext cx="1438095" cy="324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2024-06-09T05:19:31Z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