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49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3028950"/>
            <a:ext cx="68008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620014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24865" y="2810510"/>
            <a:ext cx="6057265" cy="132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15340" y="4381500"/>
            <a:ext cx="592709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1052830"/>
            <a:ext cx="3884930" cy="358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12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981710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132965"/>
            <a:ext cx="37103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853055"/>
            <a:ext cx="449199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573145"/>
            <a:ext cx="906335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836295"/>
            <a:ext cx="9846945" cy="459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1" b="42495"/>
          <a:stretch>
            <a:fillRect/>
          </a:stretch>
        </p:blipFill>
        <p:spPr>
          <a:xfrm>
            <a:off x="8372475" y="3933190"/>
            <a:ext cx="3819525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5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4507865" cy="304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116" y="4338434"/>
            <a:ext cx="4370007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116" y="5002455"/>
            <a:ext cx="2771789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517515"/>
            <a:ext cx="8846820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548455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4871720" y="4364990"/>
            <a:ext cx="2391410" cy="245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2891363"/>
            <a:ext cx="352380" cy="38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4871720" y="4221480"/>
            <a:ext cx="2391410" cy="245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20845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4564" y="4299450"/>
            <a:ext cx="542857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9" r="32660"/>
          <a:stretch>
            <a:fillRect/>
          </a:stretch>
        </p:blipFill>
        <p:spPr>
          <a:xfrm>
            <a:off x="5231765" y="3644900"/>
            <a:ext cx="4104005" cy="317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9082405" cy="427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4725035"/>
            <a:ext cx="91186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5"/>
          <a:stretch>
            <a:fillRect/>
          </a:stretch>
        </p:blipFill>
        <p:spPr>
          <a:xfrm>
            <a:off x="9192260" y="2132965"/>
            <a:ext cx="2800350" cy="246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845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4" r="10660" b="18454"/>
          <a:stretch>
            <a:fillRect/>
          </a:stretch>
        </p:blipFill>
        <p:spPr>
          <a:xfrm>
            <a:off x="5304155" y="3068955"/>
            <a:ext cx="2010410" cy="351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948571" y="3610171"/>
            <a:ext cx="1523809" cy="4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305" y="4293235"/>
            <a:ext cx="208661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4285" y="5391174"/>
            <a:ext cx="971428" cy="4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720090" y="972185"/>
            <a:ext cx="7392125" cy="494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660" y="3644900"/>
            <a:ext cx="75552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5" r="13301" b="37339"/>
          <a:stretch>
            <a:fillRect/>
          </a:stretch>
        </p:blipFill>
        <p:spPr>
          <a:xfrm>
            <a:off x="7959725" y="3068955"/>
            <a:ext cx="2016035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4" r="10660" b="18454"/>
          <a:stretch>
            <a:fillRect/>
          </a:stretch>
        </p:blipFill>
        <p:spPr>
          <a:xfrm>
            <a:off x="8112125" y="476885"/>
            <a:ext cx="1863725" cy="326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556895" y="4509135"/>
            <a:ext cx="13709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56270" y="3717290"/>
            <a:ext cx="1693545" cy="296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3750" y="4437380"/>
            <a:ext cx="58959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5301615"/>
            <a:ext cx="58959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4875"/>
            <a:ext cx="10800000" cy="30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560832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06905"/>
            <a:ext cx="80537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2781300"/>
            <a:ext cx="335978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429000"/>
            <a:ext cx="647827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29" r="-2577" b="-474"/>
          <a:stretch>
            <a:fillRect/>
          </a:stretch>
        </p:blipFill>
        <p:spPr>
          <a:xfrm>
            <a:off x="839470" y="4653280"/>
            <a:ext cx="9001125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" r="37636" b="33271"/>
          <a:stretch>
            <a:fillRect/>
          </a:stretch>
        </p:blipFill>
        <p:spPr>
          <a:xfrm>
            <a:off x="839470" y="836930"/>
            <a:ext cx="5472430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505" y="908685"/>
            <a:ext cx="38188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355" y="1557020"/>
            <a:ext cx="30848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2153920"/>
            <a:ext cx="34994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505" y="2853055"/>
            <a:ext cx="33413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8035" y="3469005"/>
            <a:ext cx="578993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080" y="4725035"/>
            <a:ext cx="251523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5240655"/>
            <a:ext cx="64528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5948045"/>
            <a:ext cx="27501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077335"/>
            <a:ext cx="160972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21" grpId="0" bldLvl="0" animBg="1"/>
      <p:bldP spid="22" grpId="0" bldLvl="0" animBg="1"/>
      <p:bldP spid="2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446895" cy="355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3933190"/>
            <a:ext cx="3392170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35" y="3717290"/>
            <a:ext cx="3392170" cy="27317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3644900"/>
            <a:ext cx="3392170" cy="27317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578866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2450" y="2791460"/>
            <a:ext cx="5918200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834285" y="4343932"/>
            <a:ext cx="3771428" cy="4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052830"/>
            <a:ext cx="395668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3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87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965" y="949325"/>
            <a:ext cx="788860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175" y="2213993"/>
            <a:ext cx="5261629" cy="37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5965" y="2853690"/>
            <a:ext cx="80276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6175" y="3486282"/>
            <a:ext cx="4044444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6175" y="4157126"/>
            <a:ext cx="5377185" cy="3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6175" y="4743150"/>
            <a:ext cx="6486518" cy="37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4055" y="5287010"/>
            <a:ext cx="38709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6175" y="6000017"/>
            <a:ext cx="5415703" cy="34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/>
          <a:stretch>
            <a:fillRect/>
          </a:stretch>
        </p:blipFill>
        <p:spPr>
          <a:xfrm>
            <a:off x="8040370" y="3140075"/>
            <a:ext cx="3907790" cy="311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212465"/>
            <a:ext cx="3142615" cy="253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2" grpId="0" bldLvl="0" animBg="1"/>
      <p:bldP spid="15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5714" y="2096324"/>
            <a:ext cx="1019047" cy="4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1240" y="2865755"/>
            <a:ext cx="447865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4745156"/>
            <a:ext cx="2047619" cy="4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827220"/>
            <a:ext cx="91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17492" y="4661826"/>
            <a:ext cx="307069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8"/>
          <a:stretch>
            <a:fillRect/>
          </a:stretch>
        </p:blipFill>
        <p:spPr>
          <a:xfrm>
            <a:off x="9336405" y="2348865"/>
            <a:ext cx="2664460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36930"/>
            <a:ext cx="10132695" cy="338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81"/>
          <a:stretch>
            <a:fillRect/>
          </a:stretch>
        </p:blipFill>
        <p:spPr>
          <a:xfrm>
            <a:off x="10128250" y="2420620"/>
            <a:ext cx="1638935" cy="360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4149090"/>
            <a:ext cx="10132695" cy="244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6360" y="4222115"/>
            <a:ext cx="72136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3966180"/>
            <a:ext cx="1238095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4761" y="2957590"/>
            <a:ext cx="514285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80" y="6926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1875" y="3474158"/>
            <a:ext cx="533333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717290"/>
            <a:ext cx="3190875" cy="309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8640"/>
            <a:ext cx="9822815" cy="456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356610"/>
            <a:ext cx="3592195" cy="33185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2024-06-09T08:30:23Z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