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49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2928620"/>
            <a:ext cx="964882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124400"/>
            <a:ext cx="10800000" cy="252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4585"/>
            <a:ext cx="7115810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3090" y="2204720"/>
            <a:ext cx="7115810" cy="189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9523" y="1181558"/>
            <a:ext cx="409523" cy="37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3384995"/>
            <a:ext cx="333333" cy="37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077150"/>
            <a:ext cx="10800000" cy="159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4901909"/>
            <a:ext cx="1495238" cy="131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42"/>
          <a:stretch>
            <a:fillRect/>
          </a:stretch>
        </p:blipFill>
        <p:spPr>
          <a:xfrm>
            <a:off x="5087710" y="2780665"/>
            <a:ext cx="3959135" cy="409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0310"/>
            <a:ext cx="6476365" cy="136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190" y="2708910"/>
            <a:ext cx="648335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689497"/>
            <a:ext cx="4914285" cy="121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1152975"/>
            <a:ext cx="10800000" cy="397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890" y="1334135"/>
            <a:ext cx="811784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804" y="2145534"/>
            <a:ext cx="7257142" cy="46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804" y="2975847"/>
            <a:ext cx="2980952" cy="40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890" y="3787140"/>
            <a:ext cx="520128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3804" y="4579212"/>
            <a:ext cx="6980952" cy="44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8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7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073265" y="3361055"/>
            <a:ext cx="228346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12592" y="4346362"/>
            <a:ext cx="2537690" cy="47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08801" y="6069826"/>
            <a:ext cx="145010" cy="8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8169" y="6097039"/>
            <a:ext cx="888191" cy="41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85" y="3789045"/>
            <a:ext cx="9572625" cy="2679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00735"/>
            <a:ext cx="9572625" cy="2896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1844675"/>
            <a:ext cx="8166735" cy="116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62060" y="2060575"/>
            <a:ext cx="80899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325" y="3063875"/>
            <a:ext cx="164655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41880" y="3140710"/>
            <a:ext cx="706120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3813810"/>
            <a:ext cx="339979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9425" y="4546600"/>
            <a:ext cx="915733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5229225"/>
            <a:ext cx="4937760" cy="137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92600"/>
            <a:ext cx="10800000" cy="409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79" b="22627"/>
          <a:stretch>
            <a:fillRect/>
          </a:stretch>
        </p:blipFill>
        <p:spPr>
          <a:xfrm>
            <a:off x="4511675" y="3834130"/>
            <a:ext cx="3479890" cy="3024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07" r="28222" b="24240"/>
          <a:stretch>
            <a:fillRect/>
          </a:stretch>
        </p:blipFill>
        <p:spPr>
          <a:xfrm>
            <a:off x="8400415" y="3489960"/>
            <a:ext cx="3744505" cy="296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65" y="744670"/>
            <a:ext cx="10800000" cy="413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92326" y="2747725"/>
            <a:ext cx="647619" cy="515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31765" y="3489960"/>
            <a:ext cx="2760345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560" y="3429000"/>
            <a:ext cx="3013075" cy="3081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10" y="1038675"/>
            <a:ext cx="10800000" cy="446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8020" y="1105535"/>
            <a:ext cx="9825990" cy="124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8020" y="2493010"/>
            <a:ext cx="9849485" cy="132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8020" y="4149090"/>
            <a:ext cx="2314575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99740" y="4220845"/>
            <a:ext cx="3684270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972000"/>
            <a:ext cx="10800000" cy="368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2830"/>
            <a:ext cx="982091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1844675"/>
            <a:ext cx="6710045" cy="111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068955"/>
            <a:ext cx="531241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3860800"/>
            <a:ext cx="8890000" cy="102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08500"/>
            <a:ext cx="104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829027" y="4474946"/>
            <a:ext cx="306944" cy="36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3086492"/>
            <a:ext cx="333333" cy="37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052830"/>
            <a:ext cx="8852535" cy="369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7980" y="3357245"/>
            <a:ext cx="67564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13"/>
          <a:stretch>
            <a:fillRect/>
          </a:stretch>
        </p:blipFill>
        <p:spPr>
          <a:xfrm>
            <a:off x="8904605" y="1700530"/>
            <a:ext cx="3054350" cy="3804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4951248"/>
            <a:ext cx="409523" cy="372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5517330"/>
            <a:ext cx="10800000" cy="112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377180" y="2418080"/>
            <a:ext cx="1899285" cy="133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484630"/>
            <a:ext cx="9666605" cy="327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4380" y="3140710"/>
            <a:ext cx="1943100" cy="144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17"/>
          <a:stretch>
            <a:fillRect/>
          </a:stretch>
        </p:blipFill>
        <p:spPr>
          <a:xfrm>
            <a:off x="9192260" y="2493010"/>
            <a:ext cx="2733675" cy="399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1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470" y="2564765"/>
            <a:ext cx="4511040" cy="221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20055" y="2637155"/>
            <a:ext cx="4919345" cy="340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3615" y="4580890"/>
            <a:ext cx="4640580" cy="210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2024-06-10T10:26:22Z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