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2924810"/>
            <a:ext cx="11882120" cy="812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3472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830" y="1984375"/>
            <a:ext cx="7539990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18560"/>
            <a:ext cx="366331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830" y="5228590"/>
            <a:ext cx="929132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048760"/>
            <a:ext cx="9544050" cy="247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581025"/>
            <a:ext cx="9544050" cy="346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8065" y="2996565"/>
            <a:ext cx="68961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8340725" cy="425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3649980"/>
            <a:ext cx="322072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63"/>
          <a:stretch>
            <a:fillRect/>
          </a:stretch>
        </p:blipFill>
        <p:spPr>
          <a:xfrm>
            <a:off x="5519420" y="3932555"/>
            <a:ext cx="6336665" cy="248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4001959"/>
            <a:ext cx="838095" cy="35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4888079"/>
            <a:ext cx="561904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994787"/>
            <a:ext cx="800000" cy="36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1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10310"/>
            <a:ext cx="10225405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848673"/>
            <a:ext cx="2142857" cy="4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714" y="3706036"/>
            <a:ext cx="8752380" cy="1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085080"/>
            <a:ext cx="8326755" cy="16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animBg="1"/>
      <p:bldP spid="17" grpId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123765"/>
            <a:ext cx="10800000" cy="15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8790" y="1124585"/>
            <a:ext cx="11006455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764540"/>
            <a:ext cx="8526145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853055"/>
            <a:ext cx="6802120" cy="410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53333" y="4389541"/>
            <a:ext cx="1493198" cy="37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4777" y="6102682"/>
            <a:ext cx="1467002" cy="37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3591721"/>
            <a:ext cx="295237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4487189"/>
            <a:ext cx="285715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5973286"/>
            <a:ext cx="295238" cy="36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990600"/>
            <a:ext cx="10428605" cy="359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3895" y="4948555"/>
            <a:ext cx="8445500" cy="175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6985"/>
            <a:ext cx="952119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935" y="2708910"/>
            <a:ext cx="10367010" cy="242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577443"/>
            <a:ext cx="6419047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3059505"/>
            <a:ext cx="1038095" cy="47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285" y="3069037"/>
            <a:ext cx="980952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2" y="4927776"/>
            <a:ext cx="2076189" cy="4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4761" y="5871443"/>
            <a:ext cx="2104761" cy="47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0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51472" y="3668603"/>
            <a:ext cx="258047" cy="27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7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6535" y="3414298"/>
            <a:ext cx="257334" cy="28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836295"/>
            <a:ext cx="8330565" cy="415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5256066"/>
            <a:ext cx="371428" cy="38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3046093"/>
            <a:ext cx="561904" cy="36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