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4945" y="2995295"/>
            <a:ext cx="41814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125" y="3789045"/>
            <a:ext cx="4034790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20130" y="3429000"/>
            <a:ext cx="3782060" cy="146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39047" y="5348949"/>
            <a:ext cx="819047" cy="37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52080" y="4941570"/>
            <a:ext cx="1580515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1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886710"/>
            <a:ext cx="629285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696770"/>
            <a:ext cx="6628571" cy="4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4319270"/>
            <a:ext cx="5906135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972185"/>
            <a:ext cx="975233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25" y="1772920"/>
            <a:ext cx="570674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564765"/>
            <a:ext cx="367220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1820" y="3429000"/>
            <a:ext cx="978408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301628"/>
            <a:ext cx="7485714" cy="429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4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124585"/>
            <a:ext cx="763905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1988820"/>
            <a:ext cx="386651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781300"/>
            <a:ext cx="727964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633581"/>
            <a:ext cx="3161904" cy="51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270625" y="3073400"/>
            <a:ext cx="122047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96388" y="6018771"/>
            <a:ext cx="622916" cy="55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5714" y="1287164"/>
            <a:ext cx="495238" cy="34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7142" y="2108503"/>
            <a:ext cx="371428" cy="49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34285" y="2175356"/>
            <a:ext cx="304762" cy="36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72380" y="2802735"/>
            <a:ext cx="419047" cy="3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372809"/>
            <a:ext cx="352380" cy="38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0000" y="4674718"/>
            <a:ext cx="742857" cy="37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2360" y="3357245"/>
            <a:ext cx="6205220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4221480"/>
            <a:ext cx="672084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052830"/>
            <a:ext cx="5385435" cy="115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2421255"/>
            <a:ext cx="6223635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3746500"/>
            <a:ext cx="586994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3570" y="4581525"/>
            <a:ext cx="724344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570" y="5445125"/>
            <a:ext cx="5901055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2" grpId="0" bldLvl="0" animBg="1"/>
      <p:bldP spid="26" grpId="0" bldLvl="0" animBg="1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72380" y="4650503"/>
            <a:ext cx="419047" cy="38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43809" y="2154482"/>
            <a:ext cx="1847619" cy="44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2024-06-09T09:19:32Z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