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420620"/>
            <a:ext cx="11858625" cy="1885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8625" y="3596005"/>
            <a:ext cx="114490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1988820"/>
            <a:ext cx="61569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2853055"/>
            <a:ext cx="81978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717290"/>
            <a:ext cx="43992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581525"/>
            <a:ext cx="302450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517515"/>
            <a:ext cx="587946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4653280"/>
            <a:ext cx="47383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5" grpId="0" bldLvl="0" animBg="1"/>
      <p:bldP spid="20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300952" y="2669322"/>
            <a:ext cx="361904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49668"/>
            <a:ext cx="361904" cy="37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1772920"/>
            <a:ext cx="45326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8095" y="4477862"/>
            <a:ext cx="285714" cy="35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4477862"/>
            <a:ext cx="304761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6930" y="1229360"/>
            <a:ext cx="4662170" cy="113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86200" y="2541905"/>
            <a:ext cx="631952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077335"/>
            <a:ext cx="636016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6" b="33250"/>
          <a:stretch>
            <a:fillRect/>
          </a:stretch>
        </p:blipFill>
        <p:spPr>
          <a:xfrm>
            <a:off x="767080" y="2533015"/>
            <a:ext cx="7705180" cy="32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43180" y="5154200"/>
            <a:ext cx="295238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9" b="12237"/>
          <a:stretch>
            <a:fillRect/>
          </a:stretch>
        </p:blipFill>
        <p:spPr>
          <a:xfrm>
            <a:off x="8328025" y="2533015"/>
            <a:ext cx="3239135" cy="420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0" r="30221"/>
          <a:stretch>
            <a:fillRect/>
          </a:stretch>
        </p:blipFill>
        <p:spPr>
          <a:xfrm>
            <a:off x="479425" y="981075"/>
            <a:ext cx="7536180" cy="161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56458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1631315" y="4076700"/>
            <a:ext cx="4655910" cy="90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772920"/>
            <a:ext cx="677735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64765"/>
            <a:ext cx="28714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355115"/>
            <a:ext cx="7952380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3981450"/>
            <a:ext cx="50666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861243"/>
            <a:ext cx="2257142" cy="35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95243"/>
            <a:ext cx="2495238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2564765"/>
            <a:ext cx="28714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bldLvl="0" animBg="1"/>
      <p:bldP spid="16" grpId="0" animBg="1"/>
      <p:bldP spid="17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2024-06-09T09:08:00Z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