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2" r:id="rId16"/>
    <p:sldId id="341" r:id="rId17"/>
    <p:sldId id="340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2852420"/>
            <a:ext cx="102393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2564765"/>
            <a:ext cx="621411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05714" y="3633763"/>
            <a:ext cx="1361904" cy="44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998345"/>
            <a:ext cx="771588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06015" y="3114675"/>
            <a:ext cx="445135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05714" y="4010095"/>
            <a:ext cx="1361904" cy="4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125" y="2132330"/>
            <a:ext cx="952119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71265" y="2996565"/>
            <a:ext cx="586930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00952" y="4034834"/>
            <a:ext cx="761904" cy="34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5370" y="4725035"/>
            <a:ext cx="6527165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3747872"/>
            <a:ext cx="361904" cy="38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4364990"/>
            <a:ext cx="9509760" cy="2522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004760"/>
            <a:ext cx="10800000" cy="17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1052195"/>
            <a:ext cx="9509760" cy="2522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5528515"/>
            <a:ext cx="409523" cy="38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92150"/>
            <a:ext cx="9666605" cy="504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5879465"/>
            <a:ext cx="9666605" cy="701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10505" y="2073910"/>
            <a:ext cx="145478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43809" y="3063436"/>
            <a:ext cx="333333" cy="362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0925" y="2594610"/>
            <a:ext cx="1143635" cy="113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48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025" y="3644900"/>
            <a:ext cx="9131935" cy="229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5415" y="6021070"/>
            <a:ext cx="707580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405714" y="3597994"/>
            <a:ext cx="980952" cy="42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8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10350" y="2072005"/>
            <a:ext cx="2061845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4373245"/>
            <a:ext cx="4959985" cy="140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2935" y="5948680"/>
            <a:ext cx="501840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03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165" y="1124585"/>
            <a:ext cx="604583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935" y="1916430"/>
            <a:ext cx="5862955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67940" y="3168650"/>
            <a:ext cx="5530850" cy="120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783205" y="4564380"/>
            <a:ext cx="378142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793925" y="5507022"/>
            <a:ext cx="694201" cy="31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7" grpId="0" bldLvl="0" animBg="1"/>
      <p:bldP spid="22" grpId="0" bldLvl="0" animBg="1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1052195"/>
            <a:ext cx="7023100" cy="88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1904" y="2059952"/>
            <a:ext cx="3323809" cy="37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1904" y="2871145"/>
            <a:ext cx="1695238" cy="353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1270" y="3382010"/>
            <a:ext cx="10927715" cy="131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1124585"/>
            <a:ext cx="756285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105660"/>
            <a:ext cx="7839710" cy="143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639820"/>
            <a:ext cx="659066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15055" y="4450080"/>
            <a:ext cx="365696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15238" y="5221952"/>
            <a:ext cx="1009523" cy="34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20" grpId="0" bldLvl="0" animBg="1"/>
      <p:bldP spid="2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20000" y="1124414"/>
            <a:ext cx="2085714" cy="4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2350" y="1803400"/>
            <a:ext cx="74549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5238" y="1972217"/>
            <a:ext cx="1009523" cy="46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53333" y="1962692"/>
            <a:ext cx="1085714" cy="47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86666" y="2829547"/>
            <a:ext cx="2076190" cy="4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  <p:bldP spid="9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2935" y="1052195"/>
            <a:ext cx="549719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031056"/>
            <a:ext cx="2809523" cy="41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180" y="2759710"/>
            <a:ext cx="11069955" cy="1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51180" y="4220845"/>
            <a:ext cx="7968615" cy="139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  <p:bldP spid="16" grpId="0" bldLvl="0" animBg="1"/>
      <p:bldP spid="3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29523" y="3241780"/>
            <a:ext cx="323809" cy="37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709313"/>
            <a:ext cx="333333" cy="372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429793"/>
            <a:ext cx="409523" cy="38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239902"/>
            <a:ext cx="419047" cy="37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39047" y="1525804"/>
            <a:ext cx="1523810" cy="51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0655" y="3687445"/>
            <a:ext cx="3089275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2695" y="2996565"/>
            <a:ext cx="499935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82850" y="3869055"/>
            <a:ext cx="309435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2024-06-10T07:51:03Z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