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1916430"/>
            <a:ext cx="74485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" y="3213100"/>
            <a:ext cx="11925935" cy="8756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090"/>
            <a:ext cx="7685714" cy="123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2564765"/>
            <a:ext cx="9725025" cy="162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5" y="4292600"/>
            <a:ext cx="4291330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97610"/>
            <a:ext cx="9930130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780665"/>
            <a:ext cx="8523605" cy="151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573270"/>
            <a:ext cx="6927850" cy="150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4954435"/>
            <a:ext cx="323809" cy="3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3950169"/>
            <a:ext cx="733333" cy="38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9351010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5" y="2564765"/>
            <a:ext cx="3288665" cy="187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8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2935" y="1052195"/>
            <a:ext cx="9841865" cy="167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625" y="2901315"/>
            <a:ext cx="9770745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369" y="4501411"/>
            <a:ext cx="3320850" cy="3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2935" y="5012690"/>
            <a:ext cx="314452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2935" y="5948680"/>
            <a:ext cx="362013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6" grpId="0" animBg="1"/>
      <p:bldP spid="17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10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0245" y="1120140"/>
            <a:ext cx="798830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401" y="2415701"/>
            <a:ext cx="1842475" cy="96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245" y="3572510"/>
            <a:ext cx="8555990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0245" y="4999355"/>
            <a:ext cx="292417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0245" y="6165215"/>
            <a:ext cx="576453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