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7" r:id="rId4"/>
    <p:sldId id="395" r:id="rId5"/>
    <p:sldId id="394" r:id="rId6"/>
    <p:sldId id="393" r:id="rId7"/>
    <p:sldId id="389" r:id="rId8"/>
    <p:sldId id="388" r:id="rId9"/>
    <p:sldId id="387" r:id="rId10"/>
    <p:sldId id="386" r:id="rId11"/>
    <p:sldId id="385" r:id="rId12"/>
    <p:sldId id="383" r:id="rId13"/>
    <p:sldId id="382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8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69" d="100"/>
          <a:sy n="69" d="100"/>
        </p:scale>
        <p:origin x="31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95"/>
          <a:stretch>
            <a:fillRect/>
          </a:stretch>
        </p:blipFill>
        <p:spPr>
          <a:xfrm>
            <a:off x="3431540" y="2924810"/>
            <a:ext cx="5735410" cy="104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405320"/>
            <a:ext cx="10800000" cy="105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66418" y="3491430"/>
            <a:ext cx="1142857" cy="727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48571" y="4633642"/>
            <a:ext cx="1800000" cy="324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856430"/>
            <a:ext cx="10800000" cy="348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01" r="74665" b="12264"/>
          <a:stretch>
            <a:fillRect/>
          </a:stretch>
        </p:blipFill>
        <p:spPr>
          <a:xfrm>
            <a:off x="657225" y="4436745"/>
            <a:ext cx="2736215" cy="57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19039" y="4612142"/>
            <a:ext cx="2123809" cy="324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3" r="34889" b="25311"/>
          <a:stretch>
            <a:fillRect/>
          </a:stretch>
        </p:blipFill>
        <p:spPr>
          <a:xfrm>
            <a:off x="8112125" y="2132965"/>
            <a:ext cx="3503295" cy="412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080" y="2204720"/>
            <a:ext cx="3679825" cy="3486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548640"/>
            <a:ext cx="9464675" cy="366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6155"/>
          <a:stretch>
            <a:fillRect/>
          </a:stretch>
        </p:blipFill>
        <p:spPr>
          <a:xfrm>
            <a:off x="4871720" y="4149090"/>
            <a:ext cx="2633980" cy="26828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" t="155" r="58454" b="12573"/>
          <a:stretch>
            <a:fillRect/>
          </a:stretch>
        </p:blipFill>
        <p:spPr>
          <a:xfrm>
            <a:off x="4151630" y="2276475"/>
            <a:ext cx="4029710" cy="414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81735"/>
            <a:ext cx="10560685" cy="1019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19855" y="2348865"/>
            <a:ext cx="4575810" cy="409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9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3860165"/>
            <a:ext cx="4267835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165" y="4507865"/>
            <a:ext cx="3093085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0165" y="5085080"/>
            <a:ext cx="6268720" cy="34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9523" y="5775443"/>
            <a:ext cx="3923809" cy="314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591810" y="3789045"/>
            <a:ext cx="4267835" cy="4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8550" y="3140710"/>
            <a:ext cx="2374265" cy="33578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6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52962"/>
            <a:ext cx="4390476" cy="34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781810"/>
            <a:ext cx="5497830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410460"/>
            <a:ext cx="386207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038778"/>
            <a:ext cx="2828571" cy="323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695957"/>
            <a:ext cx="3600000" cy="35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372184"/>
            <a:ext cx="9438095" cy="64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5381625"/>
            <a:ext cx="3917315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6019800"/>
            <a:ext cx="6258560" cy="63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980440"/>
            <a:ext cx="2267585" cy="320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animBg="1"/>
      <p:bldP spid="13" grpId="0" animBg="1"/>
      <p:bldP spid="16" grpId="0" animBg="1"/>
      <p:bldP spid="17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690" y="3924935"/>
            <a:ext cx="8860155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4553335"/>
            <a:ext cx="6809523" cy="32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71270" y="5203825"/>
            <a:ext cx="7099300" cy="81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2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1970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2854" y="1743365"/>
            <a:ext cx="285715" cy="306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76816"/>
            <a:ext cx="3000000" cy="352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24774"/>
            <a:ext cx="3876190" cy="323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63203"/>
            <a:ext cx="3771428" cy="323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973046"/>
            <a:ext cx="4466666" cy="343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620770"/>
            <a:ext cx="4058920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269105"/>
            <a:ext cx="5273040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888334"/>
            <a:ext cx="4085714" cy="304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196975"/>
            <a:ext cx="9194165" cy="404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1628775"/>
            <a:ext cx="2867025" cy="32238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29360"/>
            <a:ext cx="5801360" cy="105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487295"/>
            <a:ext cx="5714365" cy="1061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3735705"/>
            <a:ext cx="5892165" cy="1087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22935" y="4868545"/>
            <a:ext cx="2152015" cy="72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9555" y="836295"/>
            <a:ext cx="4342765" cy="4882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620210"/>
            <a:ext cx="10800000" cy="4209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4273" y="3687120"/>
            <a:ext cx="209523" cy="276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7620" y="4149090"/>
            <a:ext cx="2176780" cy="2611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5" r="5321" b="30430"/>
          <a:stretch>
            <a:fillRect/>
          </a:stretch>
        </p:blipFill>
        <p:spPr>
          <a:xfrm>
            <a:off x="9167495" y="3572510"/>
            <a:ext cx="2640965" cy="287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8095" y="1848852"/>
            <a:ext cx="609523" cy="324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878956"/>
            <a:ext cx="8485714" cy="371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527064"/>
            <a:ext cx="3514285" cy="36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5175172"/>
            <a:ext cx="5400000" cy="324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5770" y="3644900"/>
            <a:ext cx="2376805" cy="285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29445"/>
            <a:ext cx="6961904" cy="33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849120"/>
            <a:ext cx="4425315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478534"/>
            <a:ext cx="4561904" cy="34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117381"/>
            <a:ext cx="6085714" cy="33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746692"/>
            <a:ext cx="3561904" cy="362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385310"/>
            <a:ext cx="6266815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5005316"/>
            <a:ext cx="7171428" cy="362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5634628"/>
            <a:ext cx="6828571" cy="34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1052830"/>
            <a:ext cx="2860675" cy="343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10" grpId="0" animBg="1"/>
      <p:bldP spid="11" grpId="0" animBg="1"/>
      <p:bldP spid="12" grpId="0" bldLvl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36955"/>
            <a:ext cx="7233285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840139"/>
            <a:ext cx="5647619" cy="362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479040"/>
            <a:ext cx="6241415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175739"/>
            <a:ext cx="2942857" cy="362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900779"/>
            <a:ext cx="4161904" cy="362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635358"/>
            <a:ext cx="2876190" cy="362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331778"/>
            <a:ext cx="1866666" cy="276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5923258"/>
            <a:ext cx="3819047" cy="343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6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6777" y="1809000"/>
            <a:ext cx="287745" cy="27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26777" y="5670000"/>
            <a:ext cx="278753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3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1200782"/>
            <a:ext cx="304761" cy="29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58095" y="3221694"/>
            <a:ext cx="333333" cy="285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684345"/>
            <a:ext cx="10800000" cy="2673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9329" y="2919040"/>
            <a:ext cx="295238" cy="305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75" y="2564765"/>
            <a:ext cx="5461635" cy="2964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00" y="5301430"/>
            <a:ext cx="10800000" cy="130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7619" y="1916849"/>
            <a:ext cx="304762" cy="29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852420"/>
            <a:ext cx="4842510" cy="36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3234634"/>
            <a:ext cx="295238" cy="305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877911"/>
            <a:ext cx="1009523" cy="324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0476" y="2526354"/>
            <a:ext cx="2866666" cy="381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8315" y="3743960"/>
            <a:ext cx="154813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58095" y="5329913"/>
            <a:ext cx="619047" cy="267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77142" y="1840079"/>
            <a:ext cx="2828571" cy="34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01055" y="3072130"/>
            <a:ext cx="4940300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91428" y="6075543"/>
            <a:ext cx="2428571" cy="314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2024-06-09T05:02:01Z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