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2" r:id="rId7"/>
    <p:sldId id="351" r:id="rId8"/>
    <p:sldId id="348" r:id="rId9"/>
    <p:sldId id="347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5" r:id="rId18"/>
    <p:sldId id="388" r:id="rId19"/>
    <p:sldId id="334" r:id="rId20"/>
    <p:sldId id="332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2980690"/>
            <a:ext cx="10535920" cy="895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6666" y="4388815"/>
            <a:ext cx="295238" cy="36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1904" y="4388815"/>
            <a:ext cx="295238" cy="36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4398359"/>
            <a:ext cx="295238" cy="35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2924810"/>
            <a:ext cx="10719435" cy="171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5608948"/>
            <a:ext cx="361904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88860"/>
            <a:ext cx="10800000" cy="255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8" y="4017720"/>
            <a:ext cx="409523" cy="37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76885"/>
            <a:ext cx="4591685" cy="426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67"/>
          <a:stretch>
            <a:fillRect/>
          </a:stretch>
        </p:blipFill>
        <p:spPr>
          <a:xfrm>
            <a:off x="479425" y="620395"/>
            <a:ext cx="10800080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140" y="3500755"/>
            <a:ext cx="4309745" cy="319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34"/>
          <a:stretch>
            <a:fillRect/>
          </a:stretch>
        </p:blipFill>
        <p:spPr>
          <a:xfrm>
            <a:off x="618490" y="908870"/>
            <a:ext cx="10800080" cy="250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1733" y="2834376"/>
            <a:ext cx="1104761" cy="37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441700"/>
            <a:ext cx="4607560" cy="341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0395"/>
            <a:ext cx="9161780" cy="299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3573145"/>
            <a:ext cx="7527290" cy="315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072130"/>
            <a:ext cx="9742805" cy="186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662857" y="2782789"/>
            <a:ext cx="1590475" cy="47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3688183"/>
            <a:ext cx="504761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052645"/>
            <a:ext cx="10800000" cy="286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425" y="1124585"/>
            <a:ext cx="10241915" cy="189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3213100"/>
            <a:ext cx="650748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052645"/>
            <a:ext cx="10800000" cy="477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804" y="1310190"/>
            <a:ext cx="7838095" cy="41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2060575"/>
            <a:ext cx="10240010" cy="20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4293235"/>
            <a:ext cx="8156575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4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291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9520" y="2806332"/>
            <a:ext cx="542857" cy="35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23"/>
          <a:stretch>
            <a:fillRect/>
          </a:stretch>
        </p:blipFill>
        <p:spPr>
          <a:xfrm>
            <a:off x="5590540" y="2637155"/>
            <a:ext cx="5904865" cy="374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0000" y="3364961"/>
            <a:ext cx="561903" cy="35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05714" y="4423202"/>
            <a:ext cx="1095238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666" y="4423202"/>
            <a:ext cx="561904" cy="3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861435"/>
            <a:ext cx="8822690" cy="2876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5373370"/>
            <a:ext cx="573278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23"/>
          <a:stretch>
            <a:fillRect/>
          </a:stretch>
        </p:blipFill>
        <p:spPr>
          <a:xfrm>
            <a:off x="3359785" y="188595"/>
            <a:ext cx="5904865" cy="374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384290" y="5373370"/>
            <a:ext cx="319722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6104890"/>
            <a:ext cx="856043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5860" y="2780665"/>
            <a:ext cx="129857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3823644"/>
            <a:ext cx="552380" cy="4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6190" y="3823644"/>
            <a:ext cx="1047619" cy="4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340"/>
            <a:ext cx="8591550" cy="396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895590" y="3860800"/>
            <a:ext cx="58166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86"/>
          <a:stretch>
            <a:fillRect/>
          </a:stretch>
        </p:blipFill>
        <p:spPr>
          <a:xfrm>
            <a:off x="8903970" y="1484630"/>
            <a:ext cx="2880360" cy="410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196975"/>
            <a:ext cx="8002270" cy="3898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5500" y="3213100"/>
            <a:ext cx="61341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76"/>
          <a:stretch>
            <a:fillRect/>
          </a:stretch>
        </p:blipFill>
        <p:spPr>
          <a:xfrm>
            <a:off x="8112125" y="1557020"/>
            <a:ext cx="3960495" cy="292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1030"/>
            <a:ext cx="9805670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2277110"/>
            <a:ext cx="7823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2997200"/>
            <a:ext cx="3446145" cy="377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548455"/>
            <a:ext cx="10800000" cy="36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9158" y="3632574"/>
            <a:ext cx="485714" cy="35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3141345"/>
            <a:ext cx="4093210" cy="3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68730"/>
            <a:ext cx="9112250" cy="389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450" y="4364990"/>
            <a:ext cx="444563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50" y="692785"/>
            <a:ext cx="2794000" cy="456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18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2348865"/>
            <a:ext cx="6153150" cy="441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