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2276475"/>
            <a:ext cx="66198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3572510"/>
            <a:ext cx="106013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1258383"/>
            <a:ext cx="304761" cy="36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07" b="42495"/>
          <a:stretch>
            <a:fillRect/>
          </a:stretch>
        </p:blipFill>
        <p:spPr>
          <a:xfrm>
            <a:off x="8616315" y="2132965"/>
            <a:ext cx="3036570" cy="36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8241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70" y="1052830"/>
            <a:ext cx="5746750" cy="11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160" y="2406650"/>
            <a:ext cx="553085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209" y="3686681"/>
            <a:ext cx="164975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9165" y="4220845"/>
            <a:ext cx="512254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6160" y="4959350"/>
            <a:ext cx="64122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6160" y="5570220"/>
            <a:ext cx="737552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6160" y="6216015"/>
            <a:ext cx="56388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3" grpId="0" bldLvl="0" animBg="1"/>
      <p:bldP spid="16" grpId="0" bldLvl="0" animBg="1"/>
      <p:bldP spid="19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894524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30565"/>
            <a:ext cx="5133333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708910"/>
            <a:ext cx="926147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9" b="30818"/>
          <a:stretch>
            <a:fillRect/>
          </a:stretch>
        </p:blipFill>
        <p:spPr>
          <a:xfrm>
            <a:off x="4871720" y="4004945"/>
            <a:ext cx="379095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9" b="30818"/>
          <a:stretch>
            <a:fillRect/>
          </a:stretch>
        </p:blipFill>
        <p:spPr>
          <a:xfrm>
            <a:off x="4224655" y="3644900"/>
            <a:ext cx="4255135" cy="305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55" y="731970"/>
            <a:ext cx="10800000" cy="8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045" y="1010285"/>
            <a:ext cx="40474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412690"/>
            <a:ext cx="10800000" cy="53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870075"/>
            <a:ext cx="5691505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95389"/>
            <a:ext cx="2380952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396105"/>
            <a:ext cx="364490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085080"/>
            <a:ext cx="1045972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5949315"/>
            <a:ext cx="47790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501"/>
            <a:ext cx="9352380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44370"/>
            <a:ext cx="10148570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3573145"/>
            <a:ext cx="10492105" cy="2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557020"/>
            <a:ext cx="9102725" cy="362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2" r="5774" b="11244"/>
          <a:stretch>
            <a:fillRect/>
          </a:stretch>
        </p:blipFill>
        <p:spPr>
          <a:xfrm>
            <a:off x="8832215" y="1341120"/>
            <a:ext cx="2877185" cy="36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9585325" cy="401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9" b="34844"/>
          <a:stretch>
            <a:fillRect/>
          </a:stretch>
        </p:blipFill>
        <p:spPr>
          <a:xfrm>
            <a:off x="4655820" y="3644900"/>
            <a:ext cx="3708400" cy="314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15085"/>
            <a:ext cx="656145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83051"/>
            <a:ext cx="2819047" cy="41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964815"/>
            <a:ext cx="481139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813810"/>
            <a:ext cx="6765290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5482451"/>
            <a:ext cx="2809523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2" grpId="0" bldLvl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1010094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233295"/>
            <a:ext cx="10372090" cy="20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72185"/>
            <a:ext cx="71075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700530"/>
            <a:ext cx="69564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00" y="2493010"/>
            <a:ext cx="90639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054" y="3257309"/>
            <a:ext cx="268168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800" y="3924300"/>
            <a:ext cx="64801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4674870"/>
            <a:ext cx="906399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6054" y="6213769"/>
            <a:ext cx="5219094" cy="39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2" r="5774" b="11244"/>
          <a:stretch>
            <a:fillRect/>
          </a:stretch>
        </p:blipFill>
        <p:spPr>
          <a:xfrm>
            <a:off x="9120505" y="1124585"/>
            <a:ext cx="2877185" cy="36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animBg="1"/>
      <p:bldP spid="16" grpId="0" bldLvl="0" animBg="1"/>
      <p:bldP spid="19" grpId="0" bldLvl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05560"/>
            <a:ext cx="62611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43760"/>
            <a:ext cx="1038161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5714" y="3830130"/>
            <a:ext cx="5428571" cy="11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445125"/>
            <a:ext cx="695007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052830"/>
            <a:ext cx="9324340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435" y="2640330"/>
            <a:ext cx="934275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435" y="3336925"/>
            <a:ext cx="9368790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6465" y="4879074"/>
            <a:ext cx="5239822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5453" y="5591737"/>
            <a:ext cx="2959451" cy="31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5453" y="6287633"/>
            <a:ext cx="7578879" cy="3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9" b="34844"/>
          <a:stretch>
            <a:fillRect/>
          </a:stretch>
        </p:blipFill>
        <p:spPr>
          <a:xfrm>
            <a:off x="4367530" y="3068955"/>
            <a:ext cx="3708400" cy="314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241425"/>
            <a:ext cx="6208395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873" y="2848645"/>
            <a:ext cx="4399464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873" y="3666193"/>
            <a:ext cx="3118607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4484370"/>
            <a:ext cx="571627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626100"/>
            <a:ext cx="869061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96975"/>
            <a:ext cx="963739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70810"/>
            <a:ext cx="93999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529378"/>
            <a:ext cx="4409523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311650"/>
            <a:ext cx="10768965" cy="15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1268730"/>
            <a:ext cx="8879840" cy="439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3" r="3992" b="5410"/>
          <a:stretch>
            <a:fillRect/>
          </a:stretch>
        </p:blipFill>
        <p:spPr>
          <a:xfrm>
            <a:off x="9120505" y="1484630"/>
            <a:ext cx="2999740" cy="380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637790"/>
            <a:ext cx="8855710" cy="411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49605"/>
            <a:ext cx="8855710" cy="203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836930"/>
            <a:ext cx="58223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554480"/>
            <a:ext cx="57702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210435"/>
            <a:ext cx="86690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2781300"/>
            <a:ext cx="30861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3501390"/>
            <a:ext cx="52876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4114800"/>
            <a:ext cx="5524500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5546725"/>
            <a:ext cx="470344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6165215"/>
            <a:ext cx="48475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27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07" b="42495"/>
          <a:stretch>
            <a:fillRect/>
          </a:stretch>
        </p:blipFill>
        <p:spPr>
          <a:xfrm>
            <a:off x="4552950" y="3429000"/>
            <a:ext cx="2768600" cy="331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2024-06-10T09:36:02Z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