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7595" y="2990850"/>
            <a:ext cx="74961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1572787"/>
            <a:ext cx="352380" cy="3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8095" y="2376682"/>
            <a:ext cx="771428" cy="35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2213107"/>
            <a:ext cx="390476" cy="35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3333" y="1391806"/>
            <a:ext cx="304761" cy="37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380" y="2288664"/>
            <a:ext cx="304761" cy="37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000" y="5542161"/>
            <a:ext cx="295238" cy="37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9047" y="5542161"/>
            <a:ext cx="333333" cy="37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2430289"/>
            <a:ext cx="257142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0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8735" y="3501390"/>
            <a:ext cx="43853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8735" y="4293235"/>
            <a:ext cx="382714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5157470"/>
            <a:ext cx="369506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6021070"/>
            <a:ext cx="636905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38"/>
          <a:stretch>
            <a:fillRect/>
          </a:stretch>
        </p:blipFill>
        <p:spPr>
          <a:xfrm>
            <a:off x="681990" y="765360"/>
            <a:ext cx="10800080" cy="24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804" y="1911793"/>
            <a:ext cx="4476190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425" y="2564765"/>
            <a:ext cx="446786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 b="19259"/>
          <a:stretch>
            <a:fillRect/>
          </a:stretch>
        </p:blipFill>
        <p:spPr>
          <a:xfrm>
            <a:off x="695325" y="3717290"/>
            <a:ext cx="9145360" cy="266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3890" y="3789045"/>
            <a:ext cx="419735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080" y="5085080"/>
            <a:ext cx="324548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151630" y="4869180"/>
            <a:ext cx="5362575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3700" y="1268730"/>
            <a:ext cx="3799205" cy="12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660" y="2637155"/>
            <a:ext cx="936434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8740" y="3573145"/>
            <a:ext cx="523049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81830" y="4464685"/>
            <a:ext cx="3898265" cy="125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9754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4221480"/>
            <a:ext cx="6796405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09213" y="5752978"/>
            <a:ext cx="4060215" cy="37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240235"/>
            <a:ext cx="352380" cy="381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37710"/>
            <a:ext cx="10800000" cy="53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2042" y="3855998"/>
            <a:ext cx="3542857" cy="4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4750" y="4618990"/>
            <a:ext cx="398018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6505" y="5554980"/>
            <a:ext cx="493141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10216515" cy="174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871470"/>
            <a:ext cx="584517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890584"/>
            <a:ext cx="3457142" cy="4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95165"/>
            <a:ext cx="10800000" cy="16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140710"/>
            <a:ext cx="2344420" cy="35471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660" y="2487745"/>
            <a:ext cx="10800000" cy="18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1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070" y="3228975"/>
            <a:ext cx="22498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4004945"/>
            <a:ext cx="251333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080" y="4638675"/>
            <a:ext cx="661098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080" y="5445125"/>
            <a:ext cx="688340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6092825"/>
            <a:ext cx="574484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908685"/>
            <a:ext cx="2186940" cy="330962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927350" y="3228975"/>
            <a:ext cx="409575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16" grpId="0" bldLvl="0" animBg="1"/>
      <p:bldP spid="17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80" y="1124400"/>
            <a:ext cx="10800000" cy="399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470" y="1124585"/>
            <a:ext cx="624205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1916430"/>
            <a:ext cx="55454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5305" y="2780665"/>
            <a:ext cx="507174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425" y="3572510"/>
            <a:ext cx="336994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425" y="4364990"/>
            <a:ext cx="740537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26" b="38592"/>
          <a:stretch>
            <a:fillRect/>
          </a:stretch>
        </p:blipFill>
        <p:spPr>
          <a:xfrm>
            <a:off x="9192895" y="1330960"/>
            <a:ext cx="2987040" cy="353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405" y="1267460"/>
            <a:ext cx="2186940" cy="330962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6887845" y="1124585"/>
            <a:ext cx="224726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75985" y="2054225"/>
            <a:ext cx="267462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18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5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9307" y="3680122"/>
            <a:ext cx="778743" cy="2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014" y="3680122"/>
            <a:ext cx="594524" cy="2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5909" y="3680122"/>
            <a:ext cx="192592" cy="25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6763" y="3680122"/>
            <a:ext cx="393558" cy="25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3526" y="3680122"/>
            <a:ext cx="594524" cy="25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003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530" y="1157605"/>
            <a:ext cx="943102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844675"/>
            <a:ext cx="73234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040370" y="1844675"/>
            <a:ext cx="19316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95325" y="2708910"/>
            <a:ext cx="9473565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4530" y="3860800"/>
            <a:ext cx="9577705" cy="17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080" y="5805170"/>
            <a:ext cx="5494655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650721"/>
            <a:ext cx="352380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74094"/>
            <a:ext cx="333333" cy="37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640166"/>
            <a:ext cx="409523" cy="37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382157"/>
            <a:ext cx="333333" cy="38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82677"/>
            <a:ext cx="333333" cy="38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410613"/>
            <a:ext cx="371428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