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5" r:id="rId5"/>
    <p:sldId id="334" r:id="rId6"/>
    <p:sldId id="333" r:id="rId7"/>
    <p:sldId id="332" r:id="rId8"/>
    <p:sldId id="331" r:id="rId9"/>
    <p:sldId id="329" r:id="rId10"/>
    <p:sldId id="328" r:id="rId11"/>
    <p:sldId id="326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2890" y="2420620"/>
            <a:ext cx="11779885" cy="183070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490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19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200785"/>
            <a:ext cx="10124440" cy="1342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90" y="2659380"/>
            <a:ext cx="10366375" cy="445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1990" y="3374390"/>
            <a:ext cx="7116445" cy="629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575310" y="4004945"/>
            <a:ext cx="6372225" cy="501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529590" y="4725035"/>
            <a:ext cx="3278505" cy="537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 flipH="1">
            <a:off x="3863975" y="4725035"/>
            <a:ext cx="3119120" cy="659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575310" y="5517515"/>
            <a:ext cx="7447280" cy="809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16" grpId="0" bldLvl="0" animBg="1"/>
      <p:bldP spid="19" grpId="0" bldLvl="0" animBg="1"/>
      <p:bldP spid="24" grpId="0" bldLvl="0" animBg="1"/>
      <p:bldP spid="26" grpId="0" bldLvl="0" animBg="1"/>
      <p:bldP spid="2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28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2730666" y="3947421"/>
            <a:ext cx="936000" cy="399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6000" y="4658746"/>
            <a:ext cx="962000" cy="407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195820" y="4513580"/>
            <a:ext cx="1575435" cy="588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639333" y="5370072"/>
            <a:ext cx="1447333" cy="442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088755" y="5263515"/>
            <a:ext cx="1259205" cy="57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257333" y="6107421"/>
            <a:ext cx="944666" cy="407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692666" y="6090072"/>
            <a:ext cx="1395333" cy="451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0" grpId="0" bldLvl="0" animBg="1"/>
      <p:bldP spid="11" grpId="0" animBg="1"/>
      <p:bldP spid="13" grpId="0" bldLvl="0" animBg="1"/>
      <p:bldP spid="14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017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0300952" y="3448967"/>
            <a:ext cx="371428" cy="371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868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958095" y="2802813"/>
            <a:ext cx="600000" cy="352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843809" y="2793277"/>
            <a:ext cx="857142" cy="362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29523" y="3537045"/>
            <a:ext cx="1038095" cy="467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34285" y="4338026"/>
            <a:ext cx="980952" cy="429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386666" y="4338026"/>
            <a:ext cx="1000000" cy="419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110476" y="4338026"/>
            <a:ext cx="1028571" cy="467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327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939047" y="2053770"/>
            <a:ext cx="1095238" cy="4403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36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8469925" y="4256819"/>
            <a:ext cx="292740" cy="308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210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889"/>
          <a:stretch>
            <a:fillRect/>
          </a:stretch>
        </p:blipFill>
        <p:spPr>
          <a:xfrm>
            <a:off x="3719830" y="3213100"/>
            <a:ext cx="5086350" cy="35483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1052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293099" y="3781756"/>
            <a:ext cx="570760" cy="365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31695" y="3781756"/>
            <a:ext cx="561403" cy="365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370292" y="3781756"/>
            <a:ext cx="561403" cy="365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408888" y="3781756"/>
            <a:ext cx="570760" cy="365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456842" y="3781756"/>
            <a:ext cx="552046" cy="365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486081" y="3781756"/>
            <a:ext cx="495906" cy="355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524678" y="3781756"/>
            <a:ext cx="561403" cy="365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23570" y="5229225"/>
            <a:ext cx="8846820" cy="738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51180" y="5967730"/>
            <a:ext cx="4612005" cy="673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bldLvl="0" animBg="1"/>
      <p:bldP spid="1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60" y="927735"/>
            <a:ext cx="8229600" cy="2357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805" y="3284855"/>
            <a:ext cx="8229600" cy="34245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2024-06-10T09:08:47Z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