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7" r:id="rId10"/>
    <p:sldId id="346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3023870"/>
            <a:ext cx="121443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600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99670" y="3693808"/>
            <a:ext cx="1133333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60" r="49756"/>
          <a:stretch>
            <a:fillRect/>
          </a:stretch>
        </p:blipFill>
        <p:spPr>
          <a:xfrm>
            <a:off x="7896225" y="3213100"/>
            <a:ext cx="2526030" cy="338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845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30" b="29993"/>
          <a:stretch>
            <a:fillRect/>
          </a:stretch>
        </p:blipFill>
        <p:spPr>
          <a:xfrm>
            <a:off x="3719830" y="3320415"/>
            <a:ext cx="5089525" cy="353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600"/>
            <a:ext cx="10800000" cy="436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30" b="46555"/>
          <a:stretch>
            <a:fillRect/>
          </a:stretch>
        </p:blipFill>
        <p:spPr>
          <a:xfrm>
            <a:off x="3575685" y="4004945"/>
            <a:ext cx="5089525" cy="2700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6120"/>
            <a:ext cx="10553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242060"/>
            <a:ext cx="49174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25" y="2090420"/>
            <a:ext cx="4947920" cy="293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2625" y="5315585"/>
            <a:ext cx="844867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2625" y="6050915"/>
            <a:ext cx="919607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3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579564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090" y="1917065"/>
            <a:ext cx="11041380" cy="189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20210"/>
            <a:ext cx="10800000" cy="44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5516" y="3584668"/>
            <a:ext cx="371428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60" t="26724" b="20777"/>
          <a:stretch>
            <a:fillRect/>
          </a:stretch>
        </p:blipFill>
        <p:spPr>
          <a:xfrm>
            <a:off x="8832215" y="4029075"/>
            <a:ext cx="2279015" cy="270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2600"/>
            <a:ext cx="10800000" cy="36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2006" y="3738526"/>
            <a:ext cx="247619" cy="35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/>
          <a:stretch>
            <a:fillRect/>
          </a:stretch>
        </p:blipFill>
        <p:spPr>
          <a:xfrm>
            <a:off x="10056495" y="3140710"/>
            <a:ext cx="1990725" cy="364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6700"/>
            <a:ext cx="10800000" cy="371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7289" y="3613741"/>
            <a:ext cx="533333" cy="35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7" r="30892"/>
          <a:stretch>
            <a:fillRect/>
          </a:stretch>
        </p:blipFill>
        <p:spPr>
          <a:xfrm>
            <a:off x="4511675" y="2997200"/>
            <a:ext cx="4424045" cy="363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548640"/>
            <a:ext cx="9692005" cy="485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1" r="8102"/>
          <a:stretch>
            <a:fillRect/>
          </a:stretch>
        </p:blipFill>
        <p:spPr>
          <a:xfrm>
            <a:off x="8688070" y="3716655"/>
            <a:ext cx="3312160" cy="291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777142" y="4689524"/>
            <a:ext cx="447619" cy="37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5547414"/>
            <a:ext cx="514285" cy="4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10455275" cy="138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2708910"/>
            <a:ext cx="594614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72820"/>
            <a:ext cx="5637530" cy="196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81680"/>
            <a:ext cx="5638165" cy="166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83089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1917065"/>
            <a:ext cx="426085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853055"/>
            <a:ext cx="685038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192999"/>
            <a:ext cx="5714285" cy="41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80440"/>
            <a:ext cx="9567545" cy="542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r="6886" b="30320"/>
          <a:stretch>
            <a:fillRect/>
          </a:stretch>
        </p:blipFill>
        <p:spPr>
          <a:xfrm>
            <a:off x="9768205" y="2492375"/>
            <a:ext cx="2401570" cy="378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500"/>
            <a:ext cx="10441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r="6886" b="30320"/>
          <a:stretch>
            <a:fillRect/>
          </a:stretch>
        </p:blipFill>
        <p:spPr>
          <a:xfrm>
            <a:off x="9768205" y="1556385"/>
            <a:ext cx="2401570" cy="378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r="6886" b="30320"/>
          <a:stretch>
            <a:fillRect/>
          </a:stretch>
        </p:blipFill>
        <p:spPr>
          <a:xfrm>
            <a:off x="4727575" y="2636520"/>
            <a:ext cx="2401570" cy="378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6510"/>
            <a:ext cx="76815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80" y="1988820"/>
            <a:ext cx="72809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2305" y="2853055"/>
            <a:ext cx="7588885" cy="248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23570" y="5445125"/>
            <a:ext cx="9744075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96975"/>
            <a:ext cx="8656955" cy="131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623380"/>
            <a:ext cx="6447619" cy="41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357245"/>
            <a:ext cx="5996305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2098706"/>
            <a:ext cx="980952" cy="49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5955" y="2853055"/>
            <a:ext cx="55321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1904" y="3931990"/>
            <a:ext cx="2600000" cy="45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16"/>
          <a:stretch>
            <a:fillRect/>
          </a:stretch>
        </p:blipFill>
        <p:spPr>
          <a:xfrm>
            <a:off x="675005" y="1872615"/>
            <a:ext cx="9900920" cy="326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336405" y="4437380"/>
            <a:ext cx="56451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 r="7990" b="24424"/>
          <a:stretch>
            <a:fillRect/>
          </a:stretch>
        </p:blipFill>
        <p:spPr>
          <a:xfrm>
            <a:off x="5087620" y="4004945"/>
            <a:ext cx="2285365" cy="274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58"/>
          <a:stretch>
            <a:fillRect/>
          </a:stretch>
        </p:blipFill>
        <p:spPr>
          <a:xfrm>
            <a:off x="623570" y="692785"/>
            <a:ext cx="8646160" cy="126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0" r="7273" b="19404"/>
          <a:stretch>
            <a:fillRect/>
          </a:stretch>
        </p:blipFill>
        <p:spPr>
          <a:xfrm>
            <a:off x="9408160" y="1557020"/>
            <a:ext cx="2520315" cy="3011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48640"/>
            <a:ext cx="8561070" cy="358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60"/>
          <a:stretch>
            <a:fillRect/>
          </a:stretch>
        </p:blipFill>
        <p:spPr>
          <a:xfrm>
            <a:off x="3719830" y="4077335"/>
            <a:ext cx="4965700" cy="259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50" y="764355"/>
            <a:ext cx="10800000" cy="26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7792" y="1040682"/>
            <a:ext cx="333333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141345"/>
            <a:ext cx="5365750" cy="348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6700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0146" y="3536435"/>
            <a:ext cx="809523" cy="35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493010"/>
            <a:ext cx="3695700" cy="412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49300"/>
            <a:ext cx="9141460" cy="455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4580890"/>
            <a:ext cx="92075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39"/>
          <a:stretch>
            <a:fillRect/>
          </a:stretch>
        </p:blipFill>
        <p:spPr>
          <a:xfrm>
            <a:off x="9336405" y="908685"/>
            <a:ext cx="2565400" cy="35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2024-06-09T07:58:06Z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