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5" r:id="rId27"/>
    <p:sldId id="382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971800"/>
            <a:ext cx="75057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99763"/>
            <a:ext cx="361904" cy="37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4647" y="2892000"/>
            <a:ext cx="963204" cy="42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1495" y="5868035"/>
            <a:ext cx="255587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999772" y="2133175"/>
            <a:ext cx="963204" cy="42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4878551"/>
            <a:ext cx="1228571" cy="4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30" y="1853565"/>
            <a:ext cx="396557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644715"/>
            <a:ext cx="10800000" cy="8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3746" y="3797804"/>
            <a:ext cx="4952380" cy="44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089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/>
          <a:stretch>
            <a:fillRect/>
          </a:stretch>
        </p:blipFill>
        <p:spPr>
          <a:xfrm>
            <a:off x="8472170" y="981075"/>
            <a:ext cx="3504020" cy="452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24400"/>
            <a:ext cx="10800000" cy="235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268730"/>
            <a:ext cx="752792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035" y="2277110"/>
            <a:ext cx="1036637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98340"/>
            <a:ext cx="10427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208" y="1128371"/>
            <a:ext cx="5241379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208" y="1984090"/>
            <a:ext cx="2298850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250" y="2708910"/>
            <a:ext cx="791083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573145"/>
            <a:ext cx="39592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325" y="4437380"/>
            <a:ext cx="35045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5301615"/>
            <a:ext cx="36525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6093460"/>
            <a:ext cx="51187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2" grpId="0" bldLvl="0" animBg="1"/>
      <p:bldP spid="16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3156117"/>
            <a:ext cx="352380" cy="3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8640"/>
            <a:ext cx="8928100" cy="233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2470150"/>
            <a:ext cx="4190365" cy="4387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84630"/>
            <a:ext cx="8916035" cy="37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2350"/>
          <a:stretch>
            <a:fillRect/>
          </a:stretch>
        </p:blipFill>
        <p:spPr>
          <a:xfrm>
            <a:off x="8289925" y="1340485"/>
            <a:ext cx="3672840" cy="43878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0700" y="885190"/>
            <a:ext cx="86372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772920"/>
            <a:ext cx="512064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493010"/>
            <a:ext cx="622935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7320280" y="1628775"/>
            <a:ext cx="3564890" cy="437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1633855"/>
            <a:ext cx="4174490" cy="437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08685"/>
            <a:ext cx="8569325" cy="497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1700530"/>
            <a:ext cx="3678555" cy="27470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1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357245"/>
            <a:ext cx="4388485" cy="3277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8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85"/>
          <a:stretch>
            <a:fillRect/>
          </a:stretch>
        </p:blipFill>
        <p:spPr>
          <a:xfrm>
            <a:off x="730250" y="908685"/>
            <a:ext cx="10483215" cy="259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1075"/>
            <a:ext cx="260604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3935730" y="3429000"/>
            <a:ext cx="4109085" cy="320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3501390"/>
            <a:ext cx="4232275" cy="316166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287395" y="1052830"/>
            <a:ext cx="71431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1988820"/>
            <a:ext cx="990219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55"/>
          <a:stretch>
            <a:fillRect/>
          </a:stretch>
        </p:blipFill>
        <p:spPr>
          <a:xfrm>
            <a:off x="551180" y="1052830"/>
            <a:ext cx="10483215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514350" y="1352550"/>
            <a:ext cx="17919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06320" y="1268730"/>
            <a:ext cx="78073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035" y="2061210"/>
            <a:ext cx="10417810" cy="269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98993"/>
            <a:ext cx="352380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02582"/>
            <a:ext cx="333333" cy="37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916373"/>
            <a:ext cx="361904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105333"/>
            <a:ext cx="333333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844490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9275" y="2178741"/>
            <a:ext cx="352380" cy="38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82066"/>
            <a:ext cx="352380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