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sldIdLst>
    <p:sldId id="302" r:id="rId3"/>
    <p:sldId id="324" r:id="rId4"/>
    <p:sldId id="352" r:id="rId5"/>
    <p:sldId id="351" r:id="rId6"/>
    <p:sldId id="348" r:id="rId7"/>
    <p:sldId id="347" r:id="rId8"/>
    <p:sldId id="346" r:id="rId9"/>
    <p:sldId id="345" r:id="rId10"/>
    <p:sldId id="344" r:id="rId11"/>
    <p:sldId id="343" r:id="rId12"/>
    <p:sldId id="342" r:id="rId13"/>
    <p:sldId id="339" r:id="rId14"/>
    <p:sldId id="338" r:id="rId15"/>
    <p:sldId id="336" r:id="rId16"/>
    <p:sldId id="335" r:id="rId17"/>
    <p:sldId id="333" r:id="rId18"/>
    <p:sldId id="332" r:id="rId19"/>
    <p:sldId id="331" r:id="rId20"/>
    <p:sldId id="330" r:id="rId21"/>
    <p:sldId id="329" r:id="rId22"/>
    <p:sldId id="327" r:id="rId23"/>
    <p:sldId id="326" r:id="rId24"/>
    <p:sldId id="325" r:id="rId25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0" Type="http://schemas.openxmlformats.org/officeDocument/2006/relationships/tags" Target="tags/tag1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notesMaster" Target="notesMasters/notesMaster1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8.png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9600" y="2895600"/>
            <a:ext cx="10972800" cy="10668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70" y="692785"/>
            <a:ext cx="9890760" cy="45796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8402"/>
          <a:stretch>
            <a:fillRect/>
          </a:stretch>
        </p:blipFill>
        <p:spPr>
          <a:xfrm>
            <a:off x="1127760" y="5229860"/>
            <a:ext cx="9890760" cy="16484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788"/>
          <a:stretch>
            <a:fillRect/>
          </a:stretch>
        </p:blipFill>
        <p:spPr>
          <a:xfrm>
            <a:off x="767715" y="764725"/>
            <a:ext cx="10800080" cy="25194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777148" y="1863393"/>
            <a:ext cx="409523" cy="371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904" r="24173"/>
          <a:stretch>
            <a:fillRect/>
          </a:stretch>
        </p:blipFill>
        <p:spPr>
          <a:xfrm>
            <a:off x="3863975" y="3140710"/>
            <a:ext cx="3714750" cy="36093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090" y="548455"/>
            <a:ext cx="10800000" cy="35841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9875" y="2997200"/>
            <a:ext cx="4658360" cy="38417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577665"/>
            <a:ext cx="10800000" cy="9731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1484445"/>
            <a:ext cx="10800000" cy="26742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76187" y="1809179"/>
            <a:ext cx="771428" cy="3629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809520" y="2716526"/>
            <a:ext cx="542857" cy="3533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638092" y="3614322"/>
            <a:ext cx="561904" cy="3629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1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9920" y="3068955"/>
            <a:ext cx="4658360" cy="38417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175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062857" y="1334424"/>
            <a:ext cx="561904" cy="3528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958095" y="3098860"/>
            <a:ext cx="3047618" cy="4864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72380" y="4014459"/>
            <a:ext cx="2971428" cy="4864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710476" y="5864733"/>
            <a:ext cx="2266666" cy="3814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15" y="676275"/>
            <a:ext cx="9258935" cy="29845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1450" y="3573145"/>
            <a:ext cx="7249160" cy="31972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285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3865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590550" y="1052830"/>
            <a:ext cx="9286240" cy="1206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23570" y="2420620"/>
            <a:ext cx="4234815" cy="711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86435" y="3327400"/>
            <a:ext cx="9260205" cy="549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828203" y="4068416"/>
            <a:ext cx="3945258" cy="3662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686435" y="4792345"/>
            <a:ext cx="2857500" cy="513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623570" y="5373370"/>
            <a:ext cx="7555865" cy="665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720090" y="6243955"/>
            <a:ext cx="4106545" cy="494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3" grpId="0" bldLvl="0" animBg="1"/>
      <p:bldP spid="15" grpId="0" bldLvl="0" animBg="1"/>
      <p:bldP spid="19" grpId="0" animBg="1"/>
      <p:bldP spid="20" grpId="0" bldLvl="0" animBg="1"/>
      <p:bldP spid="22" grpId="0" bldLvl="0" animBg="1"/>
      <p:bldP spid="28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60" y="620395"/>
            <a:ext cx="9463405" cy="28975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7305" y="3500755"/>
            <a:ext cx="7610475" cy="33064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389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007"/>
          <a:stretch>
            <a:fillRect/>
          </a:stretch>
        </p:blipFill>
        <p:spPr>
          <a:xfrm>
            <a:off x="4799965" y="3429000"/>
            <a:ext cx="6696710" cy="33064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301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5129530" y="3317875"/>
            <a:ext cx="3162300" cy="696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226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17432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7705" y="1239520"/>
            <a:ext cx="8275320" cy="467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7705" y="1944370"/>
            <a:ext cx="8625205" cy="466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03250" y="2564765"/>
            <a:ext cx="9105265" cy="631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87639" y="3353772"/>
            <a:ext cx="4101750" cy="3483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03250" y="4004945"/>
            <a:ext cx="6776720" cy="532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623570" y="4725035"/>
            <a:ext cx="9085580" cy="546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623570" y="5373370"/>
            <a:ext cx="5894070" cy="614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603250" y="6131560"/>
            <a:ext cx="7181850" cy="526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0" grpId="0" bldLvl="0" animBg="1"/>
      <p:bldP spid="14" grpId="0" animBg="1"/>
      <p:bldP spid="15" grpId="0" bldLvl="0" animBg="1"/>
      <p:bldP spid="19" grpId="0" bldLvl="0" animBg="1"/>
      <p:bldP spid="23" grpId="0" bldLvl="0" animBg="1"/>
      <p:bldP spid="25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197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162501"/>
            <a:ext cx="4352380" cy="3905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23570" y="1917065"/>
            <a:ext cx="3309620" cy="1207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23570" y="3140710"/>
            <a:ext cx="6282690" cy="1127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81990" y="4580890"/>
            <a:ext cx="9062720" cy="919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  <p:bldP spid="10" grpId="0" bldLvl="0" animBg="1"/>
      <p:bldP spid="16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670" y="836745"/>
            <a:ext cx="995240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659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0300952" y="5275012"/>
            <a:ext cx="371428" cy="3816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380" y="4724850"/>
            <a:ext cx="10800000" cy="17643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9785" y="404495"/>
            <a:ext cx="6336030" cy="43681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435" y="548455"/>
            <a:ext cx="10800000" cy="50953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844387" y="3405680"/>
            <a:ext cx="333333" cy="3714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151" r="33870"/>
          <a:stretch>
            <a:fillRect/>
          </a:stretch>
        </p:blipFill>
        <p:spPr>
          <a:xfrm>
            <a:off x="8606155" y="3776980"/>
            <a:ext cx="2520950" cy="2921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4143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483966" y="6197472"/>
            <a:ext cx="2237450" cy="387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80" y="620210"/>
            <a:ext cx="10800000" cy="33468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109" b="17460"/>
          <a:stretch>
            <a:fillRect/>
          </a:stretch>
        </p:blipFill>
        <p:spPr>
          <a:xfrm>
            <a:off x="5880100" y="3068955"/>
            <a:ext cx="3568065" cy="36118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4143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36688" y="2133216"/>
            <a:ext cx="2559716" cy="368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605613" y="2944224"/>
            <a:ext cx="1859938" cy="3778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808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248410"/>
            <a:ext cx="5414010" cy="495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90" y="2077720"/>
            <a:ext cx="4455160" cy="532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90" y="2802255"/>
            <a:ext cx="6172200" cy="1294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81904" y="4374808"/>
            <a:ext cx="2219047" cy="4098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81990" y="5146675"/>
            <a:ext cx="6593205" cy="1445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9" grpId="0" bldLvl="0" animBg="1"/>
      <p:bldP spid="15" grpId="0" animBg="1"/>
      <p:bldP spid="16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2024-06-10T09:29:42Z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