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7695" y="2309495"/>
            <a:ext cx="5895975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740981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17065"/>
            <a:ext cx="514032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719705"/>
            <a:ext cx="457454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644900"/>
            <a:ext cx="782637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3829863"/>
            <a:ext cx="352380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1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640" y="1038860"/>
            <a:ext cx="870521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574290"/>
            <a:ext cx="551243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640" y="3717290"/>
            <a:ext cx="323850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4653280"/>
            <a:ext cx="974280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6065020"/>
            <a:ext cx="8485714" cy="41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2564765"/>
            <a:ext cx="551243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91585" y="3678555"/>
            <a:ext cx="551243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4" grpId="0" animBg="1"/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82953" y="3518341"/>
            <a:ext cx="991729" cy="41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61518" y="3527121"/>
            <a:ext cx="438818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911" y="4484195"/>
            <a:ext cx="710886" cy="25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52067" y="4352487"/>
            <a:ext cx="974177" cy="40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6624" y="5265658"/>
            <a:ext cx="596793" cy="47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65960" y="5975985"/>
            <a:ext cx="14801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2212107"/>
            <a:ext cx="657142" cy="5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5714" y="3328204"/>
            <a:ext cx="304761" cy="3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3328204"/>
            <a:ext cx="304761" cy="36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495" y="3014345"/>
            <a:ext cx="111442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428" y="4310751"/>
            <a:ext cx="1104761" cy="43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868756"/>
            <a:ext cx="371428" cy="3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857" y="4679729"/>
            <a:ext cx="295238" cy="35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6666" y="5690061"/>
            <a:ext cx="323809" cy="3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3717290"/>
            <a:ext cx="410845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3501390"/>
            <a:ext cx="5205730" cy="143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125" y="3284855"/>
            <a:ext cx="619506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4725035"/>
            <a:ext cx="9042400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860864"/>
            <a:ext cx="361904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93050"/>
            <a:ext cx="10800000" cy="9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2240959"/>
            <a:ext cx="647620" cy="51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2024-06-09T09:09:59Z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