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9" r:id="rId5"/>
    <p:sldId id="388" r:id="rId6"/>
    <p:sldId id="387" r:id="rId7"/>
    <p:sldId id="386" r:id="rId8"/>
    <p:sldId id="385" r:id="rId9"/>
    <p:sldId id="384" r:id="rId10"/>
    <p:sldId id="382" r:id="rId11"/>
    <p:sldId id="381" r:id="rId12"/>
    <p:sldId id="380" r:id="rId13"/>
    <p:sldId id="379" r:id="rId14"/>
    <p:sldId id="378" r:id="rId15"/>
    <p:sldId id="377" r:id="rId16"/>
    <p:sldId id="375" r:id="rId17"/>
    <p:sldId id="374" r:id="rId18"/>
    <p:sldId id="373" r:id="rId19"/>
    <p:sldId id="372" r:id="rId20"/>
    <p:sldId id="371" r:id="rId21"/>
    <p:sldId id="370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5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3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4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37970" y="2947670"/>
            <a:ext cx="911542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9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10476" y="1334351"/>
            <a:ext cx="1028571" cy="381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39047" y="1334351"/>
            <a:ext cx="1885714" cy="381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62857" y="1382029"/>
            <a:ext cx="504761" cy="333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58095" y="3041217"/>
            <a:ext cx="1390476" cy="371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510476" y="3136573"/>
            <a:ext cx="885714" cy="362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58095" y="3031681"/>
            <a:ext cx="523809" cy="381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48571" y="3889882"/>
            <a:ext cx="3457142" cy="371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091428" y="4738548"/>
            <a:ext cx="723809" cy="381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2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4310"/>
            <a:ext cx="10800000" cy="498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5154745"/>
            <a:ext cx="10800000" cy="170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143451"/>
            <a:ext cx="419047" cy="361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2800820"/>
            <a:ext cx="333333" cy="361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4439138"/>
            <a:ext cx="352380" cy="381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134045"/>
            <a:ext cx="361904" cy="371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792624"/>
            <a:ext cx="419047" cy="362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4432140"/>
            <a:ext cx="352380" cy="381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267418"/>
            <a:ext cx="333333" cy="362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916047"/>
            <a:ext cx="419047" cy="362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574205"/>
            <a:ext cx="333333" cy="362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105350"/>
            <a:ext cx="419047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753178"/>
            <a:ext cx="361904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401006"/>
            <a:ext cx="333333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220011"/>
            <a:ext cx="333333" cy="362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870241"/>
            <a:ext cx="419047" cy="362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510933"/>
            <a:ext cx="333333" cy="372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662857" y="4470236"/>
            <a:ext cx="980952" cy="419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210"/>
            <a:ext cx="10800000" cy="4227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50" y="4508950"/>
            <a:ext cx="10800000" cy="2306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7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43809" y="2220715"/>
            <a:ext cx="1142857" cy="362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77142" y="3869783"/>
            <a:ext cx="1009523" cy="362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67619" y="4699083"/>
            <a:ext cx="1228571" cy="276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29523" y="5423528"/>
            <a:ext cx="1028571" cy="457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77142" y="2240399"/>
            <a:ext cx="828571" cy="267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53333" y="3794903"/>
            <a:ext cx="1247619" cy="371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10476" y="5435238"/>
            <a:ext cx="133333" cy="76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10476" y="5435238"/>
            <a:ext cx="1133333" cy="457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9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81904" y="1153186"/>
            <a:ext cx="142857" cy="76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86666" y="1153186"/>
            <a:ext cx="704761" cy="371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67619" y="1973293"/>
            <a:ext cx="1590476" cy="381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34285" y="3632579"/>
            <a:ext cx="2314285" cy="371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39047" y="4462084"/>
            <a:ext cx="133333" cy="66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34285" y="4452548"/>
            <a:ext cx="1800000" cy="381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5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15238" y="1114975"/>
            <a:ext cx="485714" cy="324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81904" y="1896572"/>
            <a:ext cx="1038095" cy="381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58095" y="3536019"/>
            <a:ext cx="1142857" cy="381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34285" y="4412933"/>
            <a:ext cx="514285" cy="333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91428" y="1200631"/>
            <a:ext cx="1790476" cy="381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29523" y="2905843"/>
            <a:ext cx="1542857" cy="381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39047" y="4630107"/>
            <a:ext cx="980952" cy="381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91428" y="2076922"/>
            <a:ext cx="1161904" cy="371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05714" y="2934189"/>
            <a:ext cx="3466666" cy="381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20000" y="4735771"/>
            <a:ext cx="1771428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29523" y="1134023"/>
            <a:ext cx="1580953" cy="467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43809" y="2840035"/>
            <a:ext cx="133333" cy="76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67619" y="2944873"/>
            <a:ext cx="628571" cy="276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53333" y="4565108"/>
            <a:ext cx="1933333" cy="457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81904" y="1239061"/>
            <a:ext cx="1809523" cy="467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29523" y="2955888"/>
            <a:ext cx="1485714" cy="371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10476" y="3814301"/>
            <a:ext cx="1914285" cy="371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708725"/>
            <a:ext cx="10800000" cy="3405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60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634865" y="1143000"/>
            <a:ext cx="3275965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48025" y="2751455"/>
            <a:ext cx="3319145" cy="473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354580" y="3700145"/>
            <a:ext cx="2860675" cy="370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400925" y="4555490"/>
            <a:ext cx="2023745" cy="370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312285" y="5391785"/>
            <a:ext cx="2810510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5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2023-12-18T02:40:07Z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