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76245"/>
            <a:ext cx="92011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035" y="2053107"/>
            <a:ext cx="1514073" cy="42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3256" y="2930400"/>
            <a:ext cx="734900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2950" y="2930400"/>
            <a:ext cx="478128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8997" y="2894953"/>
            <a:ext cx="947402" cy="42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45790" y="5232400"/>
            <a:ext cx="169989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38980" y="5552440"/>
            <a:ext cx="458597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86355" y="2116455"/>
            <a:ext cx="855916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77142" y="3117639"/>
            <a:ext cx="1133333" cy="35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72380" y="3012741"/>
            <a:ext cx="3666666" cy="45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305" y="1096010"/>
            <a:ext cx="848106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77142" y="1964459"/>
            <a:ext cx="133333" cy="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96190" y="1964459"/>
            <a:ext cx="3666666" cy="45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72510" y="4578985"/>
            <a:ext cx="674751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0000" y="2126967"/>
            <a:ext cx="2552380" cy="37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6190" y="2126967"/>
            <a:ext cx="3771428" cy="37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00952" y="5434428"/>
            <a:ext cx="1476190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8095" y="1143513"/>
            <a:ext cx="146666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05714" y="2906292"/>
            <a:ext cx="2790476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1210160"/>
            <a:ext cx="1419047" cy="37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3086866"/>
            <a:ext cx="1704761" cy="36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4761" y="1181627"/>
            <a:ext cx="1952380" cy="4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2953935"/>
            <a:ext cx="1038095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8571" y="3935374"/>
            <a:ext cx="609523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1267541"/>
            <a:ext cx="1409523" cy="381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1904" y="3927414"/>
            <a:ext cx="133333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05714" y="3927414"/>
            <a:ext cx="942857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77142" y="4814038"/>
            <a:ext cx="1228571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666" y="1210253"/>
            <a:ext cx="133333" cy="7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1210253"/>
            <a:ext cx="2104761" cy="4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9523" y="2973332"/>
            <a:ext cx="1419047" cy="381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58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409520" y="2764619"/>
            <a:ext cx="133333" cy="6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457139" y="2859876"/>
            <a:ext cx="2628571" cy="36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209520" y="4555453"/>
            <a:ext cx="142857" cy="66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904758" y="4555453"/>
            <a:ext cx="1780952" cy="37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