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90" r:id="rId5"/>
    <p:sldId id="389" r:id="rId6"/>
    <p:sldId id="388" r:id="rId7"/>
    <p:sldId id="387" r:id="rId8"/>
    <p:sldId id="386" r:id="rId9"/>
    <p:sldId id="385" r:id="rId10"/>
    <p:sldId id="384" r:id="rId11"/>
    <p:sldId id="383" r:id="rId12"/>
    <p:sldId id="382" r:id="rId13"/>
    <p:sldId id="381" r:id="rId14"/>
    <p:sldId id="380" r:id="rId15"/>
    <p:sldId id="379" r:id="rId16"/>
    <p:sldId id="378" r:id="rId17"/>
    <p:sldId id="376" r:id="rId18"/>
    <p:sldId id="375" r:id="rId19"/>
    <p:sldId id="374" r:id="rId20"/>
    <p:sldId id="373" r:id="rId21"/>
    <p:sldId id="372" r:id="rId22"/>
    <p:sldId id="371" r:id="rId23"/>
    <p:sldId id="370" r:id="rId24"/>
    <p:sldId id="368" r:id="rId25"/>
    <p:sldId id="367" r:id="rId26"/>
    <p:sldId id="366" r:id="rId27"/>
    <p:sldId id="365" r:id="rId28"/>
    <p:sldId id="364" r:id="rId29"/>
  </p:sldIdLst>
  <p:sldSz cx="12192000" cy="6858000"/>
  <p:notesSz cx="6858000" cy="9144000"/>
  <p:custDataLst>
    <p:tags r:id="rId33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4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png"/><Relationship Id="rId2" Type="http://schemas.openxmlformats.org/officeDocument/2006/relationships/tags" Target="../tags/tag2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6.png"/><Relationship Id="rId2" Type="http://schemas.openxmlformats.org/officeDocument/2006/relationships/tags" Target="../tags/tag3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619500" y="3000375"/>
            <a:ext cx="4953000" cy="8572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199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48571" y="1286348"/>
            <a:ext cx="352380" cy="3810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10476" y="3086707"/>
            <a:ext cx="409523" cy="3619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67619" y="3972598"/>
            <a:ext cx="323809" cy="3715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441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10476" y="1344218"/>
            <a:ext cx="409523" cy="3722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48571" y="3138500"/>
            <a:ext cx="352380" cy="3626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116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885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967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448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939047" y="1316115"/>
            <a:ext cx="361904" cy="3632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2564580"/>
            <a:ext cx="10800000" cy="3483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722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062857" y="1267551"/>
            <a:ext cx="323809" cy="3718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015238" y="3898913"/>
            <a:ext cx="409523" cy="3622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748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053333" y="1239154"/>
            <a:ext cx="352380" cy="3816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072380" y="3862993"/>
            <a:ext cx="323809" cy="3721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0153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723956" y="2798119"/>
            <a:ext cx="317948" cy="3543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281758" y="6132378"/>
            <a:ext cx="345201" cy="3543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490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824761" y="1219685"/>
            <a:ext cx="295238" cy="3715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729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025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86666" y="1210213"/>
            <a:ext cx="409523" cy="3716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253333" y="5574282"/>
            <a:ext cx="352380" cy="3811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651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540385"/>
            <a:ext cx="10026015" cy="39389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4364990"/>
            <a:ext cx="10026015" cy="25761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4842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116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86666" y="2183083"/>
            <a:ext cx="1571428" cy="4577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605714" y="2183083"/>
            <a:ext cx="876190" cy="4577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691428" y="4767363"/>
            <a:ext cx="1285714" cy="3719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396190" y="5635147"/>
            <a:ext cx="133333" cy="762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796190" y="5730508"/>
            <a:ext cx="1580952" cy="3623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885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834285" y="3763968"/>
            <a:ext cx="800000" cy="3811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777142" y="4669214"/>
            <a:ext cx="1485714" cy="3335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796190" y="5488699"/>
            <a:ext cx="1723809" cy="4573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046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86666" y="4509285"/>
            <a:ext cx="1961904" cy="3813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052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481904" y="1162771"/>
            <a:ext cx="2076190" cy="3815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224761" y="2889251"/>
            <a:ext cx="133333" cy="763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920000" y="2889251"/>
            <a:ext cx="1028571" cy="3720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270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23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380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980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48571" y="1172125"/>
            <a:ext cx="361904" cy="3716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58095" y="2067926"/>
            <a:ext cx="333333" cy="3716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58095" y="2963727"/>
            <a:ext cx="333333" cy="3716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310476" y="3869058"/>
            <a:ext cx="419047" cy="3621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574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20000" y="1172188"/>
            <a:ext cx="409523" cy="3717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48571" y="2973882"/>
            <a:ext cx="361904" cy="3717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6967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39047" y="1220166"/>
            <a:ext cx="352380" cy="3817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276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48571" y="1134049"/>
            <a:ext cx="352380" cy="3812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48571" y="2926131"/>
            <a:ext cx="352380" cy="3717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67619" y="3831704"/>
            <a:ext cx="323809" cy="3622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7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2023-12-17T13:29:54Z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2052-12.1.0.16120</vt:lpwstr>
  </property>
</Properties>
</file>