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9170" y="2938145"/>
            <a:ext cx="51530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53180"/>
            <a:ext cx="409523" cy="37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03131"/>
            <a:ext cx="352380" cy="362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305534"/>
            <a:ext cx="352380" cy="38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248961"/>
            <a:ext cx="409523" cy="362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90" y="2192645"/>
            <a:ext cx="352380" cy="38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1362574"/>
            <a:ext cx="323809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143883"/>
            <a:ext cx="419047" cy="371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90" y="1067440"/>
            <a:ext cx="352380" cy="37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4841418"/>
            <a:ext cx="295238" cy="37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898058"/>
            <a:ext cx="314285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58095" y="5680380"/>
            <a:ext cx="409523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1428" y="2926790"/>
            <a:ext cx="361904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3754506"/>
            <a:ext cx="352380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43705"/>
            <a:ext cx="333333" cy="36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94304"/>
            <a:ext cx="361904" cy="372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854442"/>
            <a:ext cx="352380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381727"/>
            <a:ext cx="361904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77660"/>
            <a:ext cx="10800000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96196" y="3240860"/>
            <a:ext cx="361904" cy="36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130" y="3661860"/>
            <a:ext cx="10800000" cy="960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48402"/>
            <a:ext cx="352380" cy="38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106974"/>
            <a:ext cx="409523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956014"/>
            <a:ext cx="323809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53607"/>
            <a:ext cx="409523" cy="36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288544"/>
            <a:ext cx="323809" cy="36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120259"/>
            <a:ext cx="352380" cy="38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