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2914650"/>
            <a:ext cx="53625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3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39265" y="1983740"/>
            <a:ext cx="861060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52220" y="2827020"/>
            <a:ext cx="301053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04340" y="4495165"/>
            <a:ext cx="785495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704340" y="6127115"/>
            <a:ext cx="864616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3070860"/>
            <a:ext cx="266001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5290" y="3750945"/>
            <a:ext cx="10911205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874260"/>
            <a:ext cx="10575925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5761355"/>
            <a:ext cx="1024572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10945"/>
            <a:ext cx="1033970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110740"/>
            <a:ext cx="1030351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3088005"/>
            <a:ext cx="1045019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04" y="4078971"/>
            <a:ext cx="1028571" cy="276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1990" y="4879340"/>
            <a:ext cx="1033970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81990" y="5784850"/>
            <a:ext cx="1029779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4" grpId="0" bldLvl="0" animBg="1"/>
      <p:bldP spid="26" grpId="0" animBg="1"/>
      <p:bldP spid="30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67460"/>
            <a:ext cx="1046734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221230"/>
            <a:ext cx="280162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079115"/>
            <a:ext cx="1050290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3975100"/>
            <a:ext cx="536702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04" y="4871342"/>
            <a:ext cx="1685714" cy="457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904" y="5767524"/>
            <a:ext cx="1628571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4" grpId="0" bldLvl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6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6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3110" y="3720292"/>
            <a:ext cx="122924" cy="6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01745" y="3720465"/>
            <a:ext cx="237998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41165" y="4528185"/>
            <a:ext cx="263969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19145" y="5327015"/>
            <a:ext cx="286258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844800" y="6143625"/>
            <a:ext cx="301942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289081"/>
            <a:ext cx="3704761" cy="38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05940" y="3780155"/>
            <a:ext cx="862076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767840" y="5629275"/>
            <a:ext cx="820420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