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9" r:id="rId5"/>
    <p:sldId id="388" r:id="rId6"/>
    <p:sldId id="387" r:id="rId7"/>
    <p:sldId id="386" r:id="rId8"/>
    <p:sldId id="385" r:id="rId9"/>
    <p:sldId id="384" r:id="rId10"/>
    <p:sldId id="383" r:id="rId11"/>
    <p:sldId id="382" r:id="rId12"/>
    <p:sldId id="381" r:id="rId13"/>
    <p:sldId id="380" r:id="rId14"/>
    <p:sldId id="379" r:id="rId15"/>
    <p:sldId id="378" r:id="rId16"/>
    <p:sldId id="377" r:id="rId17"/>
    <p:sldId id="376" r:id="rId18"/>
    <p:sldId id="375" r:id="rId19"/>
    <p:sldId id="374" r:id="rId20"/>
    <p:sldId id="373" r:id="rId21"/>
    <p:sldId id="372" r:id="rId22"/>
    <p:sldId id="371" r:id="rId23"/>
    <p:sldId id="369" r:id="rId24"/>
    <p:sldId id="368" r:id="rId25"/>
    <p:sldId id="367" r:id="rId26"/>
    <p:sldId id="366" r:id="rId27"/>
    <p:sldId id="365" r:id="rId28"/>
    <p:sldId id="364" r:id="rId29"/>
  </p:sldIdLst>
  <p:sldSz cx="12192000" cy="6858000"/>
  <p:notesSz cx="6858000" cy="9144000"/>
  <p:custDataLst>
    <p:tags r:id="rId3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3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2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66795" y="2952750"/>
            <a:ext cx="5057775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4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1191503"/>
            <a:ext cx="409523" cy="372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67619" y="3023885"/>
            <a:ext cx="323809" cy="362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9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571" y="1172491"/>
            <a:ext cx="352380" cy="372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8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1248208"/>
            <a:ext cx="409523" cy="361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8571" y="3067373"/>
            <a:ext cx="352380" cy="380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6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4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0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7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8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938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67619" y="2259046"/>
            <a:ext cx="419047" cy="362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9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6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43809" y="1257792"/>
            <a:ext cx="352380" cy="381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8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34285" y="1286919"/>
            <a:ext cx="352380" cy="381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500570"/>
            <a:ext cx="10800000" cy="3405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0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86666" y="1191854"/>
            <a:ext cx="352380" cy="382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0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15238" y="3849553"/>
            <a:ext cx="323809" cy="371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782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61841" y="1203111"/>
            <a:ext cx="337717" cy="34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24265" y="4474222"/>
            <a:ext cx="275506" cy="337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356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25149" y="1994377"/>
            <a:ext cx="337229" cy="365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642913" y="3673996"/>
            <a:ext cx="391915" cy="356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9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3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5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82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3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2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3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8095" y="1248607"/>
            <a:ext cx="333333" cy="371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0476" y="2145195"/>
            <a:ext cx="419047" cy="371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39047" y="3938372"/>
            <a:ext cx="352380" cy="391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48571" y="4854037"/>
            <a:ext cx="361904" cy="371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2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571" y="1095946"/>
            <a:ext cx="352380" cy="371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8571" y="2011239"/>
            <a:ext cx="352380" cy="381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67619" y="3832293"/>
            <a:ext cx="323809" cy="371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9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571" y="1229369"/>
            <a:ext cx="352380" cy="371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67619" y="3050020"/>
            <a:ext cx="323809" cy="371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48571" y="4880203"/>
            <a:ext cx="352380" cy="371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2023-12-18T02:26:56Z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