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132965"/>
            <a:ext cx="1173353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095" y="2935413"/>
            <a:ext cx="1142857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2380" y="2935413"/>
            <a:ext cx="1400000" cy="45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8095" y="5670849"/>
            <a:ext cx="1580952" cy="38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663055" y="1143635"/>
            <a:ext cx="274320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53480" y="2785745"/>
            <a:ext cx="495300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77142" y="3876897"/>
            <a:ext cx="1590476" cy="37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3186418"/>
            <a:ext cx="1742857" cy="45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2857" y="3186418"/>
            <a:ext cx="1000000" cy="372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05714" y="3224598"/>
            <a:ext cx="504761" cy="334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4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0415" y="980440"/>
            <a:ext cx="2388870" cy="237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46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2380" y="955112"/>
            <a:ext cx="1542857" cy="37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8571" y="1860667"/>
            <a:ext cx="1580952" cy="46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58095" y="2823416"/>
            <a:ext cx="1228571" cy="33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86666" y="4596397"/>
            <a:ext cx="142857" cy="7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34285" y="4596397"/>
            <a:ext cx="1571428" cy="37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013140"/>
            <a:ext cx="10800000" cy="18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9628568" y="5309013"/>
            <a:ext cx="1380952" cy="27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676187" y="6129822"/>
            <a:ext cx="133333" cy="66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276187" y="6167999"/>
            <a:ext cx="1085714" cy="33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2380" y="3058749"/>
            <a:ext cx="514285" cy="33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8095" y="3115920"/>
            <a:ext cx="1352380" cy="276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1286441"/>
            <a:ext cx="1047619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48571" y="3125449"/>
            <a:ext cx="1666666" cy="4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9047" y="4030660"/>
            <a:ext cx="2295238" cy="4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0952" y="1267481"/>
            <a:ext cx="133333" cy="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1267481"/>
            <a:ext cx="1866666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15238" y="2182521"/>
            <a:ext cx="1609523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8095" y="3088029"/>
            <a:ext cx="2152380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58095" y="4918109"/>
            <a:ext cx="133333" cy="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43809" y="4918109"/>
            <a:ext cx="1790476" cy="467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2857" y="2126170"/>
            <a:ext cx="1571428" cy="45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238" y="3032337"/>
            <a:ext cx="1790476" cy="37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58095" y="3948043"/>
            <a:ext cx="1495238" cy="37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53333" y="1219998"/>
            <a:ext cx="504761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29523" y="2087993"/>
            <a:ext cx="133333" cy="6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81904" y="2087993"/>
            <a:ext cx="1533333" cy="37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