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66795" y="2952750"/>
            <a:ext cx="50577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05938"/>
            <a:ext cx="409523" cy="37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145556"/>
            <a:ext cx="323809" cy="362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824792"/>
            <a:ext cx="352380" cy="381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013140"/>
            <a:ext cx="10800000" cy="176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1286608"/>
            <a:ext cx="361904" cy="37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038953"/>
            <a:ext cx="352380" cy="38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172433"/>
            <a:ext cx="361904" cy="37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4761" y="1296321"/>
            <a:ext cx="409523" cy="37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4776387"/>
            <a:ext cx="419047" cy="37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1964195"/>
            <a:ext cx="352380" cy="381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3240"/>
            <a:ext cx="10800000" cy="8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982147"/>
            <a:ext cx="304761" cy="37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3975"/>
            <a:ext cx="10800000" cy="524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062857" y="2572927"/>
            <a:ext cx="361904" cy="36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320000" y="6166367"/>
            <a:ext cx="323809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1428" y="4841640"/>
            <a:ext cx="514285" cy="33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1257966"/>
            <a:ext cx="590476" cy="266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6666" y="2954703"/>
            <a:ext cx="895238" cy="37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619" y="1267413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77142" y="1372237"/>
            <a:ext cx="419048" cy="266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39047" y="4069078"/>
            <a:ext cx="771428" cy="276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86478"/>
            <a:ext cx="352380" cy="38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92284"/>
            <a:ext cx="333333" cy="37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79031"/>
            <a:ext cx="361904" cy="37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58256"/>
            <a:ext cx="419047" cy="362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097941"/>
            <a:ext cx="333333" cy="37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2947169"/>
            <a:ext cx="361904" cy="37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1758"/>
            <a:ext cx="352380" cy="38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78892"/>
            <a:ext cx="409523" cy="36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717924"/>
            <a:ext cx="323809" cy="36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91201"/>
            <a:ext cx="352380" cy="37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68566"/>
            <a:ext cx="409523" cy="36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555461"/>
            <a:ext cx="323809" cy="36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