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8" r:id="rId5"/>
    <p:sldId id="387" r:id="rId6"/>
    <p:sldId id="386" r:id="rId7"/>
    <p:sldId id="385" r:id="rId8"/>
    <p:sldId id="384" r:id="rId9"/>
    <p:sldId id="382" r:id="rId10"/>
    <p:sldId id="381" r:id="rId11"/>
    <p:sldId id="380" r:id="rId12"/>
    <p:sldId id="379" r:id="rId13"/>
    <p:sldId id="378" r:id="rId14"/>
    <p:sldId id="377" r:id="rId15"/>
    <p:sldId id="376" r:id="rId16"/>
    <p:sldId id="375" r:id="rId17"/>
    <p:sldId id="374" r:id="rId18"/>
    <p:sldId id="373" r:id="rId19"/>
    <p:sldId id="372" r:id="rId20"/>
    <p:sldId id="371" r:id="rId21"/>
    <p:sldId id="369" r:id="rId22"/>
    <p:sldId id="368" r:id="rId23"/>
    <p:sldId id="367" r:id="rId24"/>
    <p:sldId id="366" r:id="rId25"/>
    <p:sldId id="365" r:id="rId26"/>
    <p:sldId id="364" r:id="rId27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7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6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33675" y="2828925"/>
            <a:ext cx="6724650" cy="1200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9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53333" y="2249315"/>
            <a:ext cx="609523" cy="266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58095" y="3088149"/>
            <a:ext cx="133333" cy="66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67619" y="3183471"/>
            <a:ext cx="419048" cy="266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348571" y="4965993"/>
            <a:ext cx="1342857" cy="457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6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67619" y="1324781"/>
            <a:ext cx="133333" cy="66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67619" y="1420127"/>
            <a:ext cx="428570" cy="266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377142" y="3203103"/>
            <a:ext cx="980952" cy="381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1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20000" y="1267238"/>
            <a:ext cx="323809" cy="361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4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62857" y="2202343"/>
            <a:ext cx="361904" cy="371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53333" y="5063606"/>
            <a:ext cx="409523" cy="371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6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77142" y="2259154"/>
            <a:ext cx="352380" cy="381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62857" y="3222137"/>
            <a:ext cx="295238" cy="371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3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9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5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788860"/>
            <a:ext cx="10800000" cy="990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5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843809" y="4643415"/>
            <a:ext cx="1219047" cy="457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18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14789" y="1080169"/>
            <a:ext cx="1630944" cy="432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73759" y="2846929"/>
            <a:ext cx="1703030" cy="261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9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77142" y="1201000"/>
            <a:ext cx="1000000" cy="372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77142" y="2088378"/>
            <a:ext cx="952380" cy="381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967619" y="2975756"/>
            <a:ext cx="133333" cy="76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662857" y="3071173"/>
            <a:ext cx="1971428" cy="276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96190" y="3901301"/>
            <a:ext cx="1533333" cy="419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8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29523" y="1248887"/>
            <a:ext cx="133333" cy="66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20000" y="1344366"/>
            <a:ext cx="1304761" cy="362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10476" y="2127290"/>
            <a:ext cx="133333" cy="76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281904" y="2175029"/>
            <a:ext cx="1238095" cy="410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6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20000" y="4755200"/>
            <a:ext cx="504761" cy="333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10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47010" y="2082470"/>
            <a:ext cx="577416" cy="261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75364" y="1992188"/>
            <a:ext cx="1073633" cy="352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2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62857" y="2174028"/>
            <a:ext cx="1038095" cy="372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62857" y="3938911"/>
            <a:ext cx="1885714" cy="381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1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91428" y="1238915"/>
            <a:ext cx="142857" cy="76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67619" y="1229382"/>
            <a:ext cx="1561904" cy="476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53333" y="2163584"/>
            <a:ext cx="1114285" cy="371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939047" y="3069189"/>
            <a:ext cx="1666666" cy="381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081904" y="4899463"/>
            <a:ext cx="1514285" cy="381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1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10476" y="1257980"/>
            <a:ext cx="2485714" cy="371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24761" y="3078722"/>
            <a:ext cx="1000001" cy="467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824761" y="4908996"/>
            <a:ext cx="2571428" cy="467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29523" y="4928476"/>
            <a:ext cx="1771428" cy="371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91428" y="1229327"/>
            <a:ext cx="1428571" cy="476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48571" y="2153798"/>
            <a:ext cx="1514285" cy="381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86666" y="3983681"/>
            <a:ext cx="1314285" cy="457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758095" y="4898622"/>
            <a:ext cx="133333" cy="66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462857" y="4993928"/>
            <a:ext cx="2038095" cy="362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55" y="414655"/>
            <a:ext cx="9685020" cy="1666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1916430"/>
            <a:ext cx="9685020" cy="4859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2712085" y="1988820"/>
            <a:ext cx="2581910" cy="487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7680325" y="3788410"/>
            <a:ext cx="1795780" cy="338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7536180" y="5156835"/>
            <a:ext cx="2211070" cy="630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60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21604" y="1342693"/>
            <a:ext cx="1406395" cy="456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70540" y="3272198"/>
            <a:ext cx="503641" cy="323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778267" y="3224673"/>
            <a:ext cx="1434903" cy="370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989545" y="5106653"/>
            <a:ext cx="2290144" cy="456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98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15238" y="1315473"/>
            <a:ext cx="761904" cy="276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2023-12-17T14:16:26Z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