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9545" y="2819400"/>
            <a:ext cx="67722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153258"/>
            <a:ext cx="1047619" cy="3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3333" y="3004000"/>
            <a:ext cx="514285" cy="333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39047" y="4768883"/>
            <a:ext cx="133333" cy="6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39047" y="4864282"/>
            <a:ext cx="428570" cy="26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1277375"/>
            <a:ext cx="809523" cy="32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2857" y="4035293"/>
            <a:ext cx="619047" cy="27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5714" y="1305384"/>
            <a:ext cx="1571428" cy="46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72380" y="1305384"/>
            <a:ext cx="714285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4285" y="2210286"/>
            <a:ext cx="1028571" cy="46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62905" y="3115310"/>
            <a:ext cx="329882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67680" y="4805045"/>
            <a:ext cx="291084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229568"/>
            <a:ext cx="580952" cy="372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126286"/>
            <a:ext cx="1619047" cy="38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67619" y="2126286"/>
            <a:ext cx="1047619" cy="38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068770"/>
            <a:ext cx="10800000" cy="98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575860" y="3269373"/>
            <a:ext cx="1695239" cy="45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9213956" y="3374452"/>
            <a:ext cx="1095238" cy="27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50" y="3941260"/>
            <a:ext cx="10800000" cy="7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62857" y="5902514"/>
            <a:ext cx="361904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0738" y="4209647"/>
            <a:ext cx="414039" cy="3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71" y="1296090"/>
            <a:ext cx="295238" cy="37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476" y="4184306"/>
            <a:ext cx="361904" cy="37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3205736"/>
            <a:ext cx="323809" cy="37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577142" y="4622272"/>
            <a:ext cx="133333" cy="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4622272"/>
            <a:ext cx="1866666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8571" y="1419811"/>
            <a:ext cx="1399999" cy="27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10628"/>
            <a:ext cx="876190" cy="38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3144363"/>
            <a:ext cx="1009523" cy="32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15238" y="4878443"/>
            <a:ext cx="1371428" cy="37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48571" y="4878443"/>
            <a:ext cx="628571" cy="37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1200786"/>
            <a:ext cx="1257142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8315" y="3731260"/>
            <a:ext cx="98044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91428" y="4746978"/>
            <a:ext cx="1161904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43809" y="5623994"/>
            <a:ext cx="1228571" cy="4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1296849"/>
            <a:ext cx="1285714" cy="27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8095" y="3016643"/>
            <a:ext cx="685714" cy="41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34285" y="3805206"/>
            <a:ext cx="790476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8608" y="1155147"/>
            <a:ext cx="1271762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9540" y="2006785"/>
            <a:ext cx="1207716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5164" y="3801634"/>
            <a:ext cx="951534" cy="26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46015" y="6310759"/>
            <a:ext cx="494065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1391481"/>
            <a:ext cx="2895238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3174279"/>
            <a:ext cx="914285" cy="33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4957077"/>
            <a:ext cx="1590476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286725"/>
            <a:ext cx="1266666" cy="2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2857" y="3096519"/>
            <a:ext cx="133333" cy="7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1" y="3096519"/>
            <a:ext cx="1809523" cy="38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047" y="4919351"/>
            <a:ext cx="133333" cy="7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4919351"/>
            <a:ext cx="133333" cy="7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15238" y="5014697"/>
            <a:ext cx="1495238" cy="37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9523" y="1191071"/>
            <a:ext cx="2114285" cy="457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62857" y="3934221"/>
            <a:ext cx="1333333" cy="38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2088294"/>
            <a:ext cx="1000000" cy="37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3004227"/>
            <a:ext cx="1809523" cy="381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580705"/>
            <a:ext cx="10800000" cy="7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95" y="5164905"/>
            <a:ext cx="10800000" cy="111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2962623" y="5555488"/>
            <a:ext cx="1323809" cy="4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248224"/>
            <a:ext cx="638095" cy="2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2086423"/>
            <a:ext cx="1704761" cy="4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3003205"/>
            <a:ext cx="1628571" cy="38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4815078"/>
            <a:ext cx="2009524" cy="37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