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1300" y="2924175"/>
            <a:ext cx="66294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10476" y="1258469"/>
            <a:ext cx="523809" cy="381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62857" y="2967739"/>
            <a:ext cx="819047" cy="37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67619" y="1296288"/>
            <a:ext cx="1295238" cy="45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62857" y="1296288"/>
            <a:ext cx="1047619" cy="38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05714" y="3003570"/>
            <a:ext cx="561904" cy="37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24761" y="3003570"/>
            <a:ext cx="1266666" cy="37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20000" y="2994032"/>
            <a:ext cx="523809" cy="38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67505" y="4692015"/>
            <a:ext cx="419354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48755" y="1087755"/>
            <a:ext cx="452374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3809" y="2039085"/>
            <a:ext cx="133333" cy="7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29523" y="2134361"/>
            <a:ext cx="1047619" cy="362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05714" y="2991840"/>
            <a:ext cx="761904" cy="27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377142" y="2887037"/>
            <a:ext cx="819047" cy="381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67619" y="4582941"/>
            <a:ext cx="133333" cy="7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67619" y="4678216"/>
            <a:ext cx="390476" cy="27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558095" y="4582941"/>
            <a:ext cx="1904761" cy="45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1173885"/>
            <a:ext cx="885714" cy="374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15238" y="1173885"/>
            <a:ext cx="2000000" cy="46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93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29270"/>
            <a:ext cx="419047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934878"/>
            <a:ext cx="361904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000" y="4640486"/>
            <a:ext cx="409523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67280"/>
            <a:ext cx="333333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115022"/>
            <a:ext cx="352380" cy="38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2972289"/>
            <a:ext cx="361904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4677299"/>
            <a:ext cx="361904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9047" y="5525040"/>
            <a:ext cx="352380" cy="38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96408"/>
            <a:ext cx="361904" cy="37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200661"/>
            <a:ext cx="323809" cy="362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858454"/>
            <a:ext cx="352380" cy="381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4544831"/>
            <a:ext cx="409523" cy="362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5383255"/>
            <a:ext cx="352380" cy="362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48552"/>
            <a:ext cx="409523" cy="362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917404"/>
            <a:ext cx="323809" cy="371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6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03282" y="2834460"/>
            <a:ext cx="127113" cy="63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6964" y="2834460"/>
            <a:ext cx="753599" cy="43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6906" y="3724807"/>
            <a:ext cx="998747" cy="263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89756" y="5223861"/>
            <a:ext cx="136192" cy="72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5861" y="5223861"/>
            <a:ext cx="2188165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53438" y="6023356"/>
            <a:ext cx="1171258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142" y="1067256"/>
            <a:ext cx="133333" cy="76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7619" y="1057730"/>
            <a:ext cx="1352380" cy="47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6190" y="3582026"/>
            <a:ext cx="1628571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906234"/>
            <a:ext cx="809523" cy="371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91428" y="3782832"/>
            <a:ext cx="971428" cy="33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0476" y="2838992"/>
            <a:ext cx="1066666" cy="371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58095" y="3658182"/>
            <a:ext cx="1447619" cy="381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62857" y="3882076"/>
            <a:ext cx="2771428" cy="45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1172341"/>
            <a:ext cx="2314285" cy="38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62857" y="3051733"/>
            <a:ext cx="1790476" cy="362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24761" y="4721244"/>
            <a:ext cx="1638095" cy="467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2380" y="1172007"/>
            <a:ext cx="1219047" cy="3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29523" y="2943498"/>
            <a:ext cx="2295238" cy="457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53333" y="4705466"/>
            <a:ext cx="1390476" cy="38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8571" y="1314876"/>
            <a:ext cx="2609523" cy="371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81670" y="3035300"/>
            <a:ext cx="238125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20000" y="4848410"/>
            <a:ext cx="1323809" cy="371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9523" y="5838942"/>
            <a:ext cx="857142" cy="36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67619" y="2964836"/>
            <a:ext cx="1647619" cy="46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00952" y="4747901"/>
            <a:ext cx="1247619" cy="45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86666" y="2001270"/>
            <a:ext cx="133333" cy="66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67619" y="1991740"/>
            <a:ext cx="1361904" cy="466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05714" y="4536325"/>
            <a:ext cx="1638095" cy="37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6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199482" y="1169970"/>
            <a:ext cx="2212505" cy="45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62769" y="3687024"/>
            <a:ext cx="3097508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32095" y="5393342"/>
            <a:ext cx="508405" cy="32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