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2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1975" y="2938145"/>
            <a:ext cx="110680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82155" y="1134110"/>
            <a:ext cx="3332480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10476" y="2087514"/>
            <a:ext cx="476191" cy="33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00952" y="2964671"/>
            <a:ext cx="790476" cy="371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53333" y="3060014"/>
            <a:ext cx="1304761" cy="276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00952" y="2964671"/>
            <a:ext cx="1104761" cy="371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091428" y="3870430"/>
            <a:ext cx="1400000" cy="371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434285" y="3965773"/>
            <a:ext cx="895238" cy="362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491428" y="3965773"/>
            <a:ext cx="1257142" cy="276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81730" y="1249045"/>
            <a:ext cx="2073275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34280" y="2060575"/>
            <a:ext cx="3156585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586355" y="3978910"/>
            <a:ext cx="2669540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5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7619" y="1267384"/>
            <a:ext cx="409523" cy="36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2003151"/>
            <a:ext cx="352380" cy="391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100952" y="4638836"/>
            <a:ext cx="1285714" cy="38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91428" y="5553165"/>
            <a:ext cx="1876190" cy="38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5714" y="2058006"/>
            <a:ext cx="419047" cy="362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2857" y="2194104"/>
            <a:ext cx="361904" cy="372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724850"/>
            <a:ext cx="10800000" cy="1744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6666" y="2078651"/>
            <a:ext cx="323809" cy="362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62857" y="2107035"/>
            <a:ext cx="1180952" cy="371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29523" y="4806320"/>
            <a:ext cx="142857" cy="76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6666" y="4806320"/>
            <a:ext cx="980952" cy="371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00952" y="4806320"/>
            <a:ext cx="1295238" cy="371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34285" y="5693365"/>
            <a:ext cx="1733333" cy="381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1143530"/>
            <a:ext cx="1285714" cy="371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48571" y="1238825"/>
            <a:ext cx="1028571" cy="36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39047" y="3840371"/>
            <a:ext cx="133333" cy="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48571" y="3840371"/>
            <a:ext cx="2514285" cy="457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58095" y="1210485"/>
            <a:ext cx="1142857" cy="372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39047" y="3051592"/>
            <a:ext cx="1228571" cy="410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48571" y="4806844"/>
            <a:ext cx="847619" cy="372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91428" y="1181662"/>
            <a:ext cx="1657142" cy="371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29523" y="2144202"/>
            <a:ext cx="1028571" cy="333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62857" y="3926330"/>
            <a:ext cx="819047" cy="457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4853546"/>
            <a:ext cx="1790476" cy="39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72380" y="1315027"/>
            <a:ext cx="1276190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81904" y="3134977"/>
            <a:ext cx="819047" cy="466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62857" y="4059245"/>
            <a:ext cx="1028571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24761" y="5898253"/>
            <a:ext cx="133333" cy="66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91428" y="5888724"/>
            <a:ext cx="1380952" cy="381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00952" y="4949239"/>
            <a:ext cx="800000" cy="410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05555" y="5741035"/>
            <a:ext cx="1581150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06490" y="1181735"/>
            <a:ext cx="2437765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34330" y="2967990"/>
            <a:ext cx="1381125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67619" y="3938238"/>
            <a:ext cx="1266666" cy="371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076190" y="1068705"/>
            <a:ext cx="1632585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62857" y="2975420"/>
            <a:ext cx="1476190" cy="457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5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15238" y="1410976"/>
            <a:ext cx="980952" cy="267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67619" y="3128711"/>
            <a:ext cx="1961904" cy="372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