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6895" y="2900045"/>
            <a:ext cx="110775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672330" y="1124585"/>
            <a:ext cx="418084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96190" y="3864021"/>
            <a:ext cx="1323809" cy="276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86666" y="4656225"/>
            <a:ext cx="895238" cy="45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096879"/>
            <a:ext cx="323809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5678" y="1203826"/>
            <a:ext cx="329775" cy="35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18939" y="4476148"/>
            <a:ext cx="383252" cy="3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12140"/>
            <a:ext cx="9928225" cy="395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764540"/>
            <a:ext cx="47371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293235"/>
            <a:ext cx="9928225" cy="23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2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3203555"/>
            <a:ext cx="1361904" cy="36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5690" y="1118985"/>
            <a:ext cx="1340965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6175" y="2781760"/>
            <a:ext cx="973577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64761" y="3608555"/>
            <a:ext cx="1396073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95410" y="5271330"/>
            <a:ext cx="1588952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261" y="6088937"/>
            <a:ext cx="652113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3001152"/>
            <a:ext cx="1342857" cy="27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0952" y="3763275"/>
            <a:ext cx="1266666" cy="381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8936" y="2094318"/>
            <a:ext cx="1343887" cy="324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2158" y="3726782"/>
            <a:ext cx="871210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5551" y="4607942"/>
            <a:ext cx="500482" cy="324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72129" y="4570840"/>
            <a:ext cx="1223402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9523" y="3924932"/>
            <a:ext cx="1571428" cy="45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5639538"/>
            <a:ext cx="1038095" cy="38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1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5404" y="2888898"/>
            <a:ext cx="744355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4512" y="5419948"/>
            <a:ext cx="1237490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2380" y="1449019"/>
            <a:ext cx="771428" cy="352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05714" y="1248235"/>
            <a:ext cx="1523809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4285" y="3905806"/>
            <a:ext cx="1619047" cy="37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5238" y="4782138"/>
            <a:ext cx="980952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4285" y="1219714"/>
            <a:ext cx="1676190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0000" y="2982294"/>
            <a:ext cx="1428571" cy="476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1904" y="4754402"/>
            <a:ext cx="1019047" cy="3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1248237"/>
            <a:ext cx="1219047" cy="4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2965478"/>
            <a:ext cx="1580952" cy="46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1904" y="4739579"/>
            <a:ext cx="895238" cy="45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095" y="5617091"/>
            <a:ext cx="504761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1210253"/>
            <a:ext cx="1114284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3020983"/>
            <a:ext cx="504761" cy="33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52870"/>
            <a:ext cx="10800000" cy="257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7520" y="1219835"/>
            <a:ext cx="162242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2202007"/>
            <a:ext cx="2123809" cy="36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43809" y="2974338"/>
            <a:ext cx="1476190" cy="381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72380" y="3079222"/>
            <a:ext cx="1028572" cy="2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86250" y="3851275"/>
            <a:ext cx="214820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35730" y="4721860"/>
            <a:ext cx="350774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