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43050" y="2981325"/>
            <a:ext cx="91059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10476" y="2087871"/>
            <a:ext cx="409523" cy="371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48571" y="1181634"/>
            <a:ext cx="352380" cy="381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5714" y="3735363"/>
            <a:ext cx="304761" cy="371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81904" y="2145338"/>
            <a:ext cx="323809" cy="362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653635" y="5268547"/>
            <a:ext cx="1237188" cy="41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22184" y="1148231"/>
            <a:ext cx="1037385" cy="37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74323" y="1983014"/>
            <a:ext cx="129672" cy="7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86853" y="1983014"/>
            <a:ext cx="2250757" cy="37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10028" y="3652579"/>
            <a:ext cx="1695014" cy="36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39701" y="5312869"/>
            <a:ext cx="138935" cy="7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48963" y="5312869"/>
            <a:ext cx="1732063" cy="454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77142" y="4684301"/>
            <a:ext cx="1028572" cy="381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5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42433" y="1262267"/>
            <a:ext cx="1005772" cy="36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77033" y="2078645"/>
            <a:ext cx="126854" cy="72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44735" y="2078645"/>
            <a:ext cx="1939057" cy="444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20182" y="4564062"/>
            <a:ext cx="480233" cy="31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81636" y="4518708"/>
            <a:ext cx="1785020" cy="444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90734" y="5380440"/>
            <a:ext cx="453050" cy="31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77142" y="1353865"/>
            <a:ext cx="1847619" cy="381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81904" y="1353865"/>
            <a:ext cx="1323809" cy="381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29523" y="3072261"/>
            <a:ext cx="847619" cy="372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48571" y="3072261"/>
            <a:ext cx="1638095" cy="45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86666" y="2210701"/>
            <a:ext cx="133333" cy="66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86666" y="2210701"/>
            <a:ext cx="3276190" cy="37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24761" y="3058734"/>
            <a:ext cx="1723809" cy="37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20000" y="3058734"/>
            <a:ext cx="1076190" cy="37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662857" y="4414888"/>
            <a:ext cx="361904" cy="36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2023-12-17T13:24:09Z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