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7" r:id="rId4"/>
    <p:sldId id="426" r:id="rId5"/>
    <p:sldId id="425" r:id="rId6"/>
    <p:sldId id="424" r:id="rId7"/>
    <p:sldId id="423" r:id="rId8"/>
    <p:sldId id="422" r:id="rId9"/>
    <p:sldId id="420" r:id="rId10"/>
    <p:sldId id="419" r:id="rId11"/>
    <p:sldId id="418" r:id="rId12"/>
    <p:sldId id="417" r:id="rId13"/>
    <p:sldId id="416" r:id="rId14"/>
    <p:sldId id="415" r:id="rId15"/>
    <p:sldId id="414" r:id="rId16"/>
    <p:sldId id="413" r:id="rId17"/>
    <p:sldId id="412" r:id="rId18"/>
    <p:sldId id="411" r:id="rId19"/>
    <p:sldId id="410" r:id="rId20"/>
    <p:sldId id="409" r:id="rId21"/>
    <p:sldId id="408" r:id="rId22"/>
    <p:sldId id="407" r:id="rId23"/>
    <p:sldId id="406" r:id="rId24"/>
    <p:sldId id="405" r:id="rId25"/>
    <p:sldId id="404" r:id="rId26"/>
    <p:sldId id="403" r:id="rId27"/>
    <p:sldId id="402" r:id="rId28"/>
    <p:sldId id="400" r:id="rId29"/>
    <p:sldId id="399" r:id="rId30"/>
    <p:sldId id="398" r:id="rId31"/>
    <p:sldId id="397" r:id="rId32"/>
    <p:sldId id="396" r:id="rId33"/>
    <p:sldId id="395" r:id="rId34"/>
    <p:sldId id="393" r:id="rId35"/>
    <p:sldId id="392" r:id="rId36"/>
    <p:sldId id="391" r:id="rId37"/>
    <p:sldId id="390" r:id="rId38"/>
    <p:sldId id="389" r:id="rId39"/>
    <p:sldId id="388" r:id="rId40"/>
    <p:sldId id="386" r:id="rId41"/>
    <p:sldId id="385" r:id="rId42"/>
    <p:sldId id="384" r:id="rId43"/>
    <p:sldId id="383" r:id="rId44"/>
    <p:sldId id="382" r:id="rId45"/>
    <p:sldId id="380" r:id="rId46"/>
    <p:sldId id="379" r:id="rId47"/>
    <p:sldId id="378" r:id="rId48"/>
    <p:sldId id="377" r:id="rId49"/>
    <p:sldId id="376" r:id="rId50"/>
    <p:sldId id="375" r:id="rId51"/>
    <p:sldId id="374" r:id="rId52"/>
    <p:sldId id="373" r:id="rId53"/>
    <p:sldId id="372" r:id="rId54"/>
    <p:sldId id="371" r:id="rId55"/>
    <p:sldId id="370" r:id="rId56"/>
    <p:sldId id="368" r:id="rId57"/>
    <p:sldId id="367" r:id="rId58"/>
    <p:sldId id="365" r:id="rId59"/>
    <p:sldId id="364" r:id="rId60"/>
  </p:sldIdLst>
  <p:sldSz cx="12192000" cy="6858000"/>
  <p:notesSz cx="6858000" cy="9144000"/>
  <p:custDataLst>
    <p:tags r:id="rId6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gs" Target="tags/tag15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3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4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tags" Target="../tags/tag5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tags" Target="../tags/tag6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62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5.png"/><Relationship Id="rId2" Type="http://schemas.openxmlformats.org/officeDocument/2006/relationships/tags" Target="../tags/tag14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16245"/>
            <a:ext cx="10800000" cy="2824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801077"/>
            <a:ext cx="295238" cy="295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087576"/>
            <a:ext cx="342857" cy="285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34301"/>
            <a:ext cx="276190" cy="286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4563829"/>
            <a:ext cx="247619" cy="28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96190" y="4563829"/>
            <a:ext cx="266666" cy="28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34285" y="4563829"/>
            <a:ext cx="342857" cy="28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39047" y="4554302"/>
            <a:ext cx="295238" cy="304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24761" y="4563829"/>
            <a:ext cx="304761" cy="28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9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5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31536"/>
            <a:ext cx="295238" cy="305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53113"/>
            <a:ext cx="333333" cy="29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803087"/>
            <a:ext cx="295238" cy="28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33913"/>
            <a:ext cx="333333" cy="28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772158"/>
            <a:ext cx="276190" cy="28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3869920"/>
            <a:ext cx="266666" cy="295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820876"/>
            <a:ext cx="266666" cy="29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067453"/>
            <a:ext cx="333333" cy="286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92421"/>
            <a:ext cx="333333" cy="287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1628590"/>
            <a:ext cx="10800000" cy="271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53129"/>
            <a:ext cx="295238" cy="30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076918"/>
            <a:ext cx="295238" cy="286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10171"/>
            <a:ext cx="285714" cy="304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3201286"/>
            <a:ext cx="333333" cy="295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7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734288"/>
            <a:ext cx="266666" cy="285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24858"/>
            <a:ext cx="295238" cy="28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2924625"/>
            <a:ext cx="10800000" cy="203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34357"/>
            <a:ext cx="342857" cy="286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34155"/>
            <a:ext cx="276190" cy="295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95903"/>
            <a:ext cx="276190" cy="285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48571" y="2982423"/>
            <a:ext cx="333333" cy="28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9047" y="1181827"/>
            <a:ext cx="247619" cy="286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77142" y="3146580"/>
            <a:ext cx="295238" cy="295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91428" y="1840624"/>
            <a:ext cx="266666" cy="286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81904" y="4475132"/>
            <a:ext cx="304761" cy="286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084895"/>
            <a:ext cx="10800000" cy="1214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67361"/>
            <a:ext cx="276190" cy="28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392892"/>
            <a:ext cx="276190" cy="28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364805"/>
            <a:ext cx="10800000" cy="75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0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3656"/>
            <a:ext cx="276190" cy="28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1801672"/>
            <a:ext cx="285714" cy="2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7619" y="2469225"/>
            <a:ext cx="333333" cy="2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190" y="3127241"/>
            <a:ext cx="295238" cy="2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3794794"/>
            <a:ext cx="285714" cy="2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67619" y="5129899"/>
            <a:ext cx="333333" cy="28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6190" y="5787915"/>
            <a:ext cx="295238" cy="2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14901"/>
            <a:ext cx="285714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1781773"/>
            <a:ext cx="333333" cy="2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448645"/>
            <a:ext cx="285714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3115518"/>
            <a:ext cx="276190" cy="285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3782390"/>
            <a:ext cx="295238" cy="285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714" y="4439736"/>
            <a:ext cx="276190" cy="2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6190" y="5106608"/>
            <a:ext cx="285714" cy="2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6190" y="5773480"/>
            <a:ext cx="295238" cy="285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9047" y="3844272"/>
            <a:ext cx="1419047" cy="362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96190" y="4588582"/>
            <a:ext cx="904761" cy="28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96190" y="5266095"/>
            <a:ext cx="1600000" cy="21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5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72380" y="1859068"/>
            <a:ext cx="790476" cy="305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523" y="2545830"/>
            <a:ext cx="980952" cy="295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67619" y="3251670"/>
            <a:ext cx="1066666" cy="324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4285" y="1820059"/>
            <a:ext cx="790476" cy="29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3830628"/>
            <a:ext cx="1514285" cy="371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58095" y="3830628"/>
            <a:ext cx="1552379" cy="30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3787621"/>
            <a:ext cx="342857" cy="286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1772881"/>
            <a:ext cx="942857" cy="295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9047" y="3767933"/>
            <a:ext cx="1000000" cy="362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00952" y="4445446"/>
            <a:ext cx="990476" cy="29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58095" y="1105400"/>
            <a:ext cx="790476" cy="295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67619" y="3115936"/>
            <a:ext cx="819047" cy="295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77142" y="4449942"/>
            <a:ext cx="1647619" cy="371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86666" y="3906881"/>
            <a:ext cx="4104761" cy="36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58095" y="5917465"/>
            <a:ext cx="3990476" cy="36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98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281904" y="1828775"/>
            <a:ext cx="114285" cy="295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567619" y="1828775"/>
            <a:ext cx="2114285" cy="295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4834285" y="1905036"/>
            <a:ext cx="466666" cy="21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6434285" y="3153811"/>
            <a:ext cx="4733333" cy="295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177142" y="3821095"/>
            <a:ext cx="8390476" cy="36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2272380" y="4488380"/>
            <a:ext cx="3695238" cy="36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4399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013140"/>
            <a:ext cx="10800000" cy="199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74370" y="1848485"/>
            <a:ext cx="10723245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505075"/>
            <a:ext cx="1047623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181350"/>
            <a:ext cx="1064387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04" y="3838705"/>
            <a:ext cx="10476190" cy="361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904" y="4505380"/>
            <a:ext cx="4457142" cy="295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1904" y="5162532"/>
            <a:ext cx="10485714" cy="371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6" grpId="0" bldLvl="0" animBg="1"/>
      <p:bldP spid="25" grpId="0" animBg="1"/>
      <p:bldP spid="26" grpId="0" animBg="1"/>
      <p:bldP spid="2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14929"/>
            <a:ext cx="190476" cy="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114929"/>
            <a:ext cx="10466666" cy="36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772403"/>
            <a:ext cx="10485714" cy="36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5325" y="2420620"/>
            <a:ext cx="10616565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106408"/>
            <a:ext cx="3885714" cy="295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3773170"/>
            <a:ext cx="10673715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4421356"/>
            <a:ext cx="7895238" cy="371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7" grpId="0" animBg="1"/>
      <p:bldP spid="18" grpId="0" bldLvl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3"/>
          <a:stretch>
            <a:fillRect/>
          </a:stretch>
        </p:blipFill>
        <p:spPr>
          <a:xfrm>
            <a:off x="720090" y="972185"/>
            <a:ext cx="10800080" cy="180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05803"/>
            <a:ext cx="276190" cy="28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720090" y="972185"/>
            <a:ext cx="8256360" cy="262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793339"/>
            <a:ext cx="266666" cy="29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644715"/>
            <a:ext cx="10800000" cy="1400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99670" y="3901919"/>
            <a:ext cx="285714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753174"/>
            <a:ext cx="295238" cy="295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3668003"/>
            <a:ext cx="266666" cy="295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32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05711"/>
            <a:ext cx="285714" cy="30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2023-12-17T07:53:24Z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