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420" r:id="rId4"/>
    <p:sldId id="419" r:id="rId5"/>
    <p:sldId id="418" r:id="rId6"/>
    <p:sldId id="417" r:id="rId7"/>
    <p:sldId id="416" r:id="rId8"/>
    <p:sldId id="413" r:id="rId9"/>
    <p:sldId id="412" r:id="rId10"/>
    <p:sldId id="411" r:id="rId11"/>
    <p:sldId id="410" r:id="rId12"/>
    <p:sldId id="409" r:id="rId13"/>
    <p:sldId id="408" r:id="rId14"/>
    <p:sldId id="407" r:id="rId15"/>
    <p:sldId id="406" r:id="rId16"/>
    <p:sldId id="405" r:id="rId17"/>
    <p:sldId id="404" r:id="rId18"/>
    <p:sldId id="403" r:id="rId19"/>
    <p:sldId id="401" r:id="rId20"/>
    <p:sldId id="400" r:id="rId21"/>
    <p:sldId id="399" r:id="rId22"/>
    <p:sldId id="398" r:id="rId23"/>
    <p:sldId id="397" r:id="rId24"/>
    <p:sldId id="395" r:id="rId25"/>
    <p:sldId id="394" r:id="rId26"/>
    <p:sldId id="393" r:id="rId27"/>
    <p:sldId id="392" r:id="rId28"/>
    <p:sldId id="391" r:id="rId29"/>
    <p:sldId id="390" r:id="rId30"/>
    <p:sldId id="389" r:id="rId31"/>
    <p:sldId id="388" r:id="rId32"/>
    <p:sldId id="387" r:id="rId33"/>
    <p:sldId id="386" r:id="rId34"/>
    <p:sldId id="384" r:id="rId35"/>
    <p:sldId id="383" r:id="rId36"/>
    <p:sldId id="382" r:id="rId37"/>
    <p:sldId id="381" r:id="rId38"/>
    <p:sldId id="380" r:id="rId39"/>
    <p:sldId id="378" r:id="rId40"/>
    <p:sldId id="377" r:id="rId41"/>
    <p:sldId id="376" r:id="rId42"/>
    <p:sldId id="375" r:id="rId43"/>
    <p:sldId id="374" r:id="rId44"/>
    <p:sldId id="373" r:id="rId45"/>
    <p:sldId id="372" r:id="rId46"/>
    <p:sldId id="371" r:id="rId47"/>
    <p:sldId id="370" r:id="rId48"/>
    <p:sldId id="369" r:id="rId49"/>
    <p:sldId id="368" r:id="rId50"/>
    <p:sldId id="367" r:id="rId51"/>
    <p:sldId id="366" r:id="rId52"/>
    <p:sldId id="365" r:id="rId53"/>
    <p:sldId id="364" r:id="rId54"/>
  </p:sldIdLst>
  <p:sldSz cx="12192000" cy="6858000"/>
  <p:notesSz cx="6858000" cy="9144000"/>
  <p:custDataLst>
    <p:tags r:id="rId5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8" Type="http://schemas.openxmlformats.org/officeDocument/2006/relationships/tags" Target="tags/tag8.xml"/><Relationship Id="rId57" Type="http://schemas.openxmlformats.org/officeDocument/2006/relationships/tableStyles" Target="tableStyles.xml"/><Relationship Id="rId56" Type="http://schemas.openxmlformats.org/officeDocument/2006/relationships/viewProps" Target="viewProps.xml"/><Relationship Id="rId55" Type="http://schemas.openxmlformats.org/officeDocument/2006/relationships/presProps" Target="presProps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2.png"/><Relationship Id="rId2" Type="http://schemas.openxmlformats.org/officeDocument/2006/relationships/tags" Target="../tags/tag4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8.png"/><Relationship Id="rId2" Type="http://schemas.openxmlformats.org/officeDocument/2006/relationships/tags" Target="../tags/tag5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9.png"/><Relationship Id="rId2" Type="http://schemas.openxmlformats.org/officeDocument/2006/relationships/tags" Target="../tags/tag6.xml"/><Relationship Id="rId1" Type="http://schemas.openxmlformats.org/officeDocument/2006/relationships/image" Target="../media/image38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5.png"/><Relationship Id="rId2" Type="http://schemas.openxmlformats.org/officeDocument/2006/relationships/tags" Target="../tags/tag7.xml"/><Relationship Id="rId1" Type="http://schemas.openxmlformats.org/officeDocument/2006/relationships/image" Target="../media/image44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9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0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1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2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3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4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5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6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8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9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0.png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3.xml"/><Relationship Id="rId5" Type="http://schemas.openxmlformats.org/officeDocument/2006/relationships/image" Target="../media/image10.png"/><Relationship Id="rId4" Type="http://schemas.openxmlformats.org/officeDocument/2006/relationships/tags" Target="../tags/tag2.xml"/><Relationship Id="rId3" Type="http://schemas.openxmlformats.org/officeDocument/2006/relationships/image" Target="../media/image9.png"/><Relationship Id="rId2" Type="http://schemas.openxmlformats.org/officeDocument/2006/relationships/tags" Target="../tags/tag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055945"/>
            <a:ext cx="10800000" cy="27465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9775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42658" y="1215000"/>
            <a:ext cx="314745" cy="270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42658" y="4356000"/>
            <a:ext cx="314745" cy="279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687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10476" y="4583400"/>
            <a:ext cx="342857" cy="2953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834285" y="4583400"/>
            <a:ext cx="295238" cy="2953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920000" y="4583400"/>
            <a:ext cx="247619" cy="2953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977142" y="4583400"/>
            <a:ext cx="266666" cy="2953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0034285" y="4583400"/>
            <a:ext cx="295238" cy="2953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075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82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769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283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233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96190" y="1972978"/>
            <a:ext cx="333333" cy="2859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763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96190" y="1258227"/>
            <a:ext cx="285714" cy="3053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7850" y="1844490"/>
            <a:ext cx="10800000" cy="29208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704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05714" y="1286593"/>
            <a:ext cx="276190" cy="2955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435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96190" y="1210132"/>
            <a:ext cx="295238" cy="2952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080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53333" y="3938849"/>
            <a:ext cx="266666" cy="2861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894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05714" y="1229358"/>
            <a:ext cx="276190" cy="2859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4776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5205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2492825"/>
            <a:ext cx="10800000" cy="36360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080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43809" y="1859192"/>
            <a:ext cx="266666" cy="2861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43809" y="3891150"/>
            <a:ext cx="266666" cy="2957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0820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30414" y="1103469"/>
            <a:ext cx="246248" cy="2629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30414" y="4045095"/>
            <a:ext cx="254457" cy="2547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858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67619" y="1267246"/>
            <a:ext cx="333333" cy="2857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637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871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070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118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43809" y="1811358"/>
            <a:ext cx="266666" cy="2956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457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05714" y="1124632"/>
            <a:ext cx="276190" cy="2861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96190" y="2450624"/>
            <a:ext cx="285714" cy="3052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196190" y="3776616"/>
            <a:ext cx="285714" cy="3052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639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77142" y="1248348"/>
            <a:ext cx="333333" cy="2858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659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05714" y="1134042"/>
            <a:ext cx="276190" cy="2954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96190" y="3888757"/>
            <a:ext cx="295238" cy="3050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6731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67619" y="1202784"/>
            <a:ext cx="333333" cy="2884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3705" y="1772735"/>
            <a:ext cx="10800000" cy="26323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161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605714" y="1896168"/>
            <a:ext cx="276190" cy="295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801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539047" y="3211905"/>
            <a:ext cx="295238" cy="3050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748571" y="5308837"/>
            <a:ext cx="247619" cy="2859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766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567619" y="1115125"/>
            <a:ext cx="295238" cy="2957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739047" y="2508209"/>
            <a:ext cx="333333" cy="2862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440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896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4361630"/>
            <a:ext cx="10800000" cy="20854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260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108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884"/>
          <a:stretch>
            <a:fillRect/>
          </a:stretch>
        </p:blipFill>
        <p:spPr>
          <a:xfrm>
            <a:off x="720090" y="972185"/>
            <a:ext cx="8760550" cy="20853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96190" y="1134628"/>
            <a:ext cx="285714" cy="3061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171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96190" y="1162576"/>
            <a:ext cx="295238" cy="2858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05714" y="1848652"/>
            <a:ext cx="276190" cy="2953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196190" y="2534728"/>
            <a:ext cx="285714" cy="3049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167619" y="3230333"/>
            <a:ext cx="333333" cy="2953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196190" y="3925938"/>
            <a:ext cx="295238" cy="2858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167619" y="4612014"/>
            <a:ext cx="333333" cy="2858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196190" y="5298090"/>
            <a:ext cx="285714" cy="2953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205714" y="5993695"/>
            <a:ext cx="276190" cy="2858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959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67619" y="1162695"/>
            <a:ext cx="333333" cy="2955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67619" y="1858734"/>
            <a:ext cx="333333" cy="2860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196190" y="2545238"/>
            <a:ext cx="295238" cy="2955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196190" y="3241277"/>
            <a:ext cx="295238" cy="2860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196190" y="3927781"/>
            <a:ext cx="295238" cy="2955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196190" y="4614285"/>
            <a:ext cx="285714" cy="3051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196190" y="5300789"/>
            <a:ext cx="285714" cy="3051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854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402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215238" y="2574237"/>
            <a:ext cx="1523810" cy="3719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834285" y="3957121"/>
            <a:ext cx="761904" cy="2956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796190" y="4720092"/>
            <a:ext cx="904761" cy="2861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967619" y="5340005"/>
            <a:ext cx="828571" cy="3624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228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39047" y="1086524"/>
            <a:ext cx="1895238" cy="3626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872380" y="1783213"/>
            <a:ext cx="1285714" cy="2958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691428" y="2470358"/>
            <a:ext cx="1076190" cy="2958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748571" y="3233853"/>
            <a:ext cx="1000000" cy="219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253333" y="3844648"/>
            <a:ext cx="590476" cy="2958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729523" y="4541337"/>
            <a:ext cx="685714" cy="2863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51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967619" y="2563488"/>
            <a:ext cx="476190" cy="2191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900952" y="5279500"/>
            <a:ext cx="409523" cy="2668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861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681904" y="2553091"/>
            <a:ext cx="685714" cy="2952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948571" y="3276964"/>
            <a:ext cx="390476" cy="2666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691428" y="3934165"/>
            <a:ext cx="542857" cy="2952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988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177142" y="4565626"/>
            <a:ext cx="3257142" cy="3622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260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205714" y="1839924"/>
            <a:ext cx="3876190" cy="3624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377142" y="2526634"/>
            <a:ext cx="2761904" cy="2956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177142" y="3203806"/>
            <a:ext cx="1238095" cy="2956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491428" y="4577226"/>
            <a:ext cx="3038095" cy="3624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475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196190" y="2478887"/>
            <a:ext cx="904761" cy="3624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6195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41578" y="3656271"/>
            <a:ext cx="260789" cy="2796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22950" y="4951805"/>
            <a:ext cx="288730" cy="2982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288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228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0812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126696" y="2398625"/>
            <a:ext cx="7371622" cy="2853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4530" y="3040380"/>
            <a:ext cx="10021570" cy="3479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4345" y="3682588"/>
            <a:ext cx="9822886" cy="3477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84345" y="4324569"/>
            <a:ext cx="9796145" cy="3388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84530" y="4966335"/>
            <a:ext cx="9873615" cy="3314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684345" y="5599616"/>
            <a:ext cx="9822886" cy="3477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684345" y="6241597"/>
            <a:ext cx="6694181" cy="3477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9" grpId="0" animBg="1"/>
      <p:bldP spid="10" grpId="0" animBg="1"/>
      <p:bldP spid="11" grpId="0" bldLvl="0" animBg="1"/>
      <p:bldP spid="18" grpId="0" animBg="1"/>
      <p:bldP spid="1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2921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77142" y="1823864"/>
            <a:ext cx="342857" cy="2871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1950" y="2204535"/>
            <a:ext cx="10800000" cy="7332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3068770"/>
            <a:ext cx="10800000" cy="28006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6"/>
            </p:custDataLst>
          </p:nvPr>
        </p:nvSpPr>
        <p:spPr bwMode="auto">
          <a:xfrm>
            <a:off x="1180949" y="3335500"/>
            <a:ext cx="276190" cy="2953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277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24761" y="1763959"/>
            <a:ext cx="266666" cy="2957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05714" y="4426086"/>
            <a:ext cx="295238" cy="2957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662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05714" y="1134181"/>
            <a:ext cx="276190" cy="2957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744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24761" y="1898508"/>
            <a:ext cx="266666" cy="2961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52</vt:i4>
      </vt:variant>
    </vt:vector>
  </HeadingPairs>
  <TitlesOfParts>
    <vt:vector size="62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2023-12-17T07:10:23Z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2052-12.1.0.16120</vt:lpwstr>
  </property>
</Properties>
</file>