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3000375"/>
            <a:ext cx="51911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9047" y="2186090"/>
            <a:ext cx="361904" cy="36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068770"/>
            <a:ext cx="10800000" cy="3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38" y="2086838"/>
            <a:ext cx="40952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871182"/>
            <a:ext cx="361904" cy="372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2221472"/>
            <a:ext cx="409523" cy="37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33" y="2040094"/>
            <a:ext cx="323809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2869896"/>
            <a:ext cx="323809" cy="362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77142" y="5492617"/>
            <a:ext cx="361904" cy="371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2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3715056"/>
            <a:ext cx="409523" cy="37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8095" y="2115961"/>
            <a:ext cx="295238" cy="36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4737541"/>
            <a:ext cx="352380" cy="38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8695" y="1980000"/>
            <a:ext cx="1088924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0857" y="3636000"/>
            <a:ext cx="1268912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3865" y="5292000"/>
            <a:ext cx="125991" cy="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8931" y="5328000"/>
            <a:ext cx="164688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6929" y="6210000"/>
            <a:ext cx="575960" cy="26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1428" y="2058481"/>
            <a:ext cx="1114284" cy="38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67849"/>
            <a:ext cx="419047" cy="37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14312"/>
            <a:ext cx="361904" cy="37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4760776"/>
            <a:ext cx="419047" cy="37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086382"/>
            <a:ext cx="333333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830719"/>
            <a:ext cx="333333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575056"/>
            <a:ext cx="361904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39296"/>
            <a:ext cx="352380" cy="38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95813"/>
            <a:ext cx="419047" cy="37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53189"/>
            <a:ext cx="352380" cy="38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030528"/>
            <a:ext cx="323809" cy="362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2898331"/>
            <a:ext cx="409523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624401"/>
            <a:ext cx="352380" cy="38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96099"/>
            <a:ext cx="352380" cy="3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163543"/>
            <a:ext cx="323809" cy="3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888899"/>
            <a:ext cx="352380" cy="3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