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1" r:id="rId5"/>
    <p:sldId id="390" r:id="rId6"/>
    <p:sldId id="389" r:id="rId7"/>
    <p:sldId id="388" r:id="rId8"/>
    <p:sldId id="387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6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5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33370" y="2928620"/>
            <a:ext cx="65246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81904" y="1286589"/>
            <a:ext cx="1323809" cy="457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20000" y="3908168"/>
            <a:ext cx="1323809" cy="371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5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58095" y="1276987"/>
            <a:ext cx="2276189" cy="381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24761" y="3040193"/>
            <a:ext cx="1933333" cy="457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43809" y="2164300"/>
            <a:ext cx="476190" cy="33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15238" y="3919367"/>
            <a:ext cx="809523" cy="33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43809" y="4739670"/>
            <a:ext cx="1400000" cy="381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1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48571" y="1372467"/>
            <a:ext cx="609523" cy="266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15238" y="3012477"/>
            <a:ext cx="1314285" cy="371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86666" y="4757372"/>
            <a:ext cx="1142857" cy="381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8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640145"/>
            <a:ext cx="10800000" cy="335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48571" y="1277253"/>
            <a:ext cx="1695238" cy="46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53333" y="1382184"/>
            <a:ext cx="1095238" cy="276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62605" y="2967990"/>
            <a:ext cx="401129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834285" y="3957760"/>
            <a:ext cx="809523" cy="419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786666" y="3957760"/>
            <a:ext cx="819047" cy="33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758180" y="4787900"/>
            <a:ext cx="3848735" cy="372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animBg="1"/>
      <p:bldP spid="11" grpId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20000" y="1248613"/>
            <a:ext cx="990476" cy="33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53333" y="1200921"/>
            <a:ext cx="1104761" cy="381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29523" y="2078455"/>
            <a:ext cx="1590476" cy="371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81904" y="2116608"/>
            <a:ext cx="2038095" cy="33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96190" y="3003680"/>
            <a:ext cx="800000" cy="419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86666" y="3060911"/>
            <a:ext cx="1104762" cy="276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5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700952" y="4538129"/>
            <a:ext cx="1333333" cy="45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77142" y="5520244"/>
            <a:ext cx="1114285" cy="276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9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38743"/>
            <a:ext cx="352380" cy="381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972573"/>
            <a:ext cx="352380" cy="362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696876"/>
            <a:ext cx="352380" cy="371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286453"/>
            <a:ext cx="323809" cy="362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2144055"/>
            <a:ext cx="323809" cy="37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3868786"/>
            <a:ext cx="409523" cy="362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5583988"/>
            <a:ext cx="352380" cy="381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62747"/>
            <a:ext cx="352380" cy="381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889010"/>
            <a:ext cx="352380" cy="371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3756911"/>
            <a:ext cx="409523" cy="362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5464099"/>
            <a:ext cx="352380" cy="381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181570"/>
            <a:ext cx="323809" cy="371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905762"/>
            <a:ext cx="352380" cy="381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639481"/>
            <a:ext cx="352380" cy="36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58731"/>
            <a:ext cx="352380" cy="37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43809" y="1124421"/>
            <a:ext cx="1342857" cy="37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91428" y="2896327"/>
            <a:ext cx="1600000" cy="381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72380" y="4706338"/>
            <a:ext cx="914285" cy="333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9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0003" y="2038666"/>
            <a:ext cx="1589402" cy="391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61389" y="4474222"/>
            <a:ext cx="923451" cy="35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69409" y="5300888"/>
            <a:ext cx="3036734" cy="35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86666" y="1143650"/>
            <a:ext cx="1409523" cy="390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48571" y="2926909"/>
            <a:ext cx="1761904" cy="381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81904" y="3861451"/>
            <a:ext cx="1942857" cy="41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91428" y="5587493"/>
            <a:ext cx="1600000" cy="371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4761" y="1239354"/>
            <a:ext cx="2066666" cy="46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67145"/>
            <a:ext cx="10800000" cy="96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5857139" y="3092919"/>
            <a:ext cx="1342857" cy="373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705" y="3495490"/>
            <a:ext cx="10800000" cy="1037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86666" y="1229309"/>
            <a:ext cx="1400000" cy="371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10476" y="2982829"/>
            <a:ext cx="1628571" cy="371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77142" y="2983778"/>
            <a:ext cx="1800000" cy="371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39047" y="4719055"/>
            <a:ext cx="1628571" cy="381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