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1" r:id="rId19"/>
    <p:sldId id="370" r:id="rId20"/>
    <p:sldId id="369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18920" y="2957195"/>
            <a:ext cx="915352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67619" y="2220360"/>
            <a:ext cx="514285" cy="333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86666" y="3926136"/>
            <a:ext cx="895238" cy="381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91428" y="4850495"/>
            <a:ext cx="514285" cy="333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67619" y="4907672"/>
            <a:ext cx="1228570" cy="362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92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01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26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85555" y="1982683"/>
            <a:ext cx="303801" cy="339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67685" y="4424422"/>
            <a:ext cx="330607" cy="366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34285" y="2001081"/>
            <a:ext cx="352380" cy="381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24761" y="2030279"/>
            <a:ext cx="409523" cy="371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34285" y="2105373"/>
            <a:ext cx="352380" cy="390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5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9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7619" y="3010890"/>
            <a:ext cx="1695238" cy="381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43809" y="3954115"/>
            <a:ext cx="1876190" cy="371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510476" y="4496320"/>
            <a:ext cx="1980952" cy="381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7142" y="2049198"/>
            <a:ext cx="1809523" cy="381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29523" y="2983405"/>
            <a:ext cx="133333" cy="76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96190" y="3078732"/>
            <a:ext cx="2076190" cy="362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43809" y="4899483"/>
            <a:ext cx="1219047" cy="333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1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05714" y="2116193"/>
            <a:ext cx="133333" cy="66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48571" y="2116193"/>
            <a:ext cx="1876190" cy="371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10476" y="3985042"/>
            <a:ext cx="1342857" cy="371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8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00952" y="1381808"/>
            <a:ext cx="1866666" cy="371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67619" y="3249771"/>
            <a:ext cx="1495238" cy="466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43809" y="4279056"/>
            <a:ext cx="599999" cy="276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0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6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20000" y="1296130"/>
            <a:ext cx="1333333" cy="381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77142" y="2335253"/>
            <a:ext cx="609523" cy="276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10476" y="3174179"/>
            <a:ext cx="1028571" cy="371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72380" y="4117970"/>
            <a:ext cx="1790476" cy="371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681904" y="5052228"/>
            <a:ext cx="1904761" cy="457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29523" y="1181844"/>
            <a:ext cx="1304761" cy="381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29523" y="2955988"/>
            <a:ext cx="1342857" cy="381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77142" y="4720593"/>
            <a:ext cx="1819047" cy="467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15238" y="1315306"/>
            <a:ext cx="1485714" cy="467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05714" y="3136737"/>
            <a:ext cx="1228571" cy="333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2380" y="3975931"/>
            <a:ext cx="133333" cy="66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81904" y="4071294"/>
            <a:ext cx="942857" cy="362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3809" y="1267449"/>
            <a:ext cx="133333" cy="7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39047" y="1267449"/>
            <a:ext cx="1104761" cy="371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72380" y="2153798"/>
            <a:ext cx="904761" cy="381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34285" y="3087801"/>
            <a:ext cx="523809" cy="333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72380" y="3144985"/>
            <a:ext cx="1104761" cy="362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129523" y="4812846"/>
            <a:ext cx="1876190" cy="457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34285" y="1181772"/>
            <a:ext cx="1504761" cy="46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62857" y="2993442"/>
            <a:ext cx="514285" cy="333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43809" y="2955301"/>
            <a:ext cx="1152380" cy="371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10476" y="2011572"/>
            <a:ext cx="133333" cy="66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72380" y="2049722"/>
            <a:ext cx="1980952" cy="419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29523" y="2879473"/>
            <a:ext cx="1971428" cy="381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10476" y="4643886"/>
            <a:ext cx="1285714" cy="371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68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02707" y="2892000"/>
            <a:ext cx="125517" cy="71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38577" y="2892000"/>
            <a:ext cx="1963436" cy="439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53054" y="4542841"/>
            <a:ext cx="125516" cy="71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20638" y="4542841"/>
            <a:ext cx="125516" cy="71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946162" y="4542841"/>
            <a:ext cx="1873781" cy="349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2023-12-18T02:22:51Z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