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4" r:id="rId4"/>
    <p:sldId id="423" r:id="rId5"/>
    <p:sldId id="422" r:id="rId6"/>
    <p:sldId id="421" r:id="rId7"/>
    <p:sldId id="420" r:id="rId8"/>
    <p:sldId id="418" r:id="rId9"/>
    <p:sldId id="417" r:id="rId10"/>
    <p:sldId id="416" r:id="rId11"/>
    <p:sldId id="415" r:id="rId12"/>
    <p:sldId id="414" r:id="rId13"/>
    <p:sldId id="413" r:id="rId14"/>
    <p:sldId id="412" r:id="rId15"/>
    <p:sldId id="411" r:id="rId16"/>
    <p:sldId id="410" r:id="rId17"/>
    <p:sldId id="409" r:id="rId18"/>
    <p:sldId id="408" r:id="rId19"/>
    <p:sldId id="407" r:id="rId20"/>
    <p:sldId id="406" r:id="rId21"/>
    <p:sldId id="405" r:id="rId22"/>
    <p:sldId id="404" r:id="rId23"/>
    <p:sldId id="403" r:id="rId24"/>
    <p:sldId id="402" r:id="rId25"/>
    <p:sldId id="400" r:id="rId26"/>
    <p:sldId id="399" r:id="rId27"/>
    <p:sldId id="398" r:id="rId28"/>
    <p:sldId id="397" r:id="rId29"/>
    <p:sldId id="396" r:id="rId30"/>
    <p:sldId id="395" r:id="rId31"/>
    <p:sldId id="393" r:id="rId32"/>
    <p:sldId id="392" r:id="rId33"/>
    <p:sldId id="391" r:id="rId34"/>
    <p:sldId id="390" r:id="rId35"/>
    <p:sldId id="389" r:id="rId36"/>
    <p:sldId id="388" r:id="rId37"/>
    <p:sldId id="386" r:id="rId38"/>
    <p:sldId id="385" r:id="rId39"/>
    <p:sldId id="384" r:id="rId40"/>
    <p:sldId id="383" r:id="rId41"/>
    <p:sldId id="382" r:id="rId42"/>
    <p:sldId id="381" r:id="rId43"/>
    <p:sldId id="380" r:id="rId44"/>
    <p:sldId id="379" r:id="rId45"/>
    <p:sldId id="378" r:id="rId46"/>
    <p:sldId id="377" r:id="rId47"/>
    <p:sldId id="376" r:id="rId48"/>
    <p:sldId id="375" r:id="rId49"/>
    <p:sldId id="374" r:id="rId50"/>
    <p:sldId id="373" r:id="rId51"/>
    <p:sldId id="372" r:id="rId52"/>
    <p:sldId id="371" r:id="rId53"/>
    <p:sldId id="370" r:id="rId54"/>
    <p:sldId id="369" r:id="rId55"/>
    <p:sldId id="367" r:id="rId56"/>
    <p:sldId id="366" r:id="rId57"/>
    <p:sldId id="365" r:id="rId58"/>
    <p:sldId id="364" r:id="rId59"/>
  </p:sldIdLst>
  <p:sldSz cx="12192000" cy="6858000"/>
  <p:notesSz cx="6858000" cy="9144000"/>
  <p:custDataLst>
    <p:tags r:id="rId6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0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3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4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41.png"/><Relationship Id="rId2" Type="http://schemas.openxmlformats.org/officeDocument/2006/relationships/tags" Target="../tags/tag5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60.png"/><Relationship Id="rId2" Type="http://schemas.openxmlformats.org/officeDocument/2006/relationships/tags" Target="../tags/tag7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204535"/>
            <a:ext cx="10800000" cy="278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896845"/>
            <a:ext cx="342857" cy="295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4099312"/>
            <a:ext cx="295238" cy="305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1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20178"/>
            <a:ext cx="276190" cy="29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4813115"/>
            <a:ext cx="247619" cy="29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86666" y="4813115"/>
            <a:ext cx="304761" cy="29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53333" y="4813115"/>
            <a:ext cx="333333" cy="29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58095" y="4813115"/>
            <a:ext cx="295238" cy="29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53333" y="4813115"/>
            <a:ext cx="266666" cy="29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915669"/>
            <a:ext cx="266666" cy="28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91478"/>
            <a:ext cx="295238" cy="28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4016067"/>
            <a:ext cx="276190" cy="28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34202"/>
            <a:ext cx="285714" cy="29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10293"/>
            <a:ext cx="295238" cy="28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5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4254290"/>
            <a:ext cx="342857" cy="286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92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839842"/>
            <a:ext cx="295238" cy="286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63623"/>
            <a:ext cx="276190" cy="28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2348680"/>
            <a:ext cx="10800000" cy="649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4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162662"/>
            <a:ext cx="266666" cy="285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24677"/>
            <a:ext cx="285714" cy="30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15420"/>
            <a:ext cx="333333" cy="296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9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4652460"/>
            <a:ext cx="10800000" cy="60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76978"/>
            <a:ext cx="276190" cy="295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526198"/>
            <a:ext cx="276190" cy="295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915503"/>
            <a:ext cx="266666" cy="29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91117"/>
            <a:ext cx="295238" cy="285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29595"/>
            <a:ext cx="285714" cy="30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619" y="3347600"/>
            <a:ext cx="333333" cy="295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00740"/>
            <a:ext cx="295238" cy="295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095" y="3880888"/>
            <a:ext cx="266666" cy="29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81904" y="1765707"/>
            <a:ext cx="333333" cy="296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089090"/>
            <a:ext cx="10800000" cy="679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8405720" y="3270829"/>
            <a:ext cx="247619" cy="286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96190" y="2610226"/>
            <a:ext cx="295238" cy="285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571" y="4743729"/>
            <a:ext cx="295238" cy="304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34191"/>
            <a:ext cx="333333" cy="286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619" y="3376257"/>
            <a:ext cx="333333" cy="295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2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33967"/>
            <a:ext cx="333333" cy="28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1839003"/>
            <a:ext cx="285714" cy="304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7619" y="2553566"/>
            <a:ext cx="333333" cy="295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6190" y="3268129"/>
            <a:ext cx="285714" cy="295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67619" y="4697255"/>
            <a:ext cx="333333" cy="28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96190" y="5402290"/>
            <a:ext cx="285714" cy="304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8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00607"/>
            <a:ext cx="276190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1915005"/>
            <a:ext cx="285714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2629403"/>
            <a:ext cx="285714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4058200"/>
            <a:ext cx="276190" cy="28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6190" y="4763073"/>
            <a:ext cx="285714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5714" y="5477471"/>
            <a:ext cx="276190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3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53094"/>
            <a:ext cx="276190" cy="28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1858411"/>
            <a:ext cx="295238" cy="28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2573259"/>
            <a:ext cx="295238" cy="28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7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0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1821461"/>
            <a:ext cx="695238" cy="305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00952" y="2537299"/>
            <a:ext cx="961904" cy="305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43809" y="3339038"/>
            <a:ext cx="666666" cy="21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48571" y="3959432"/>
            <a:ext cx="1485714" cy="305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10430" y="996950"/>
            <a:ext cx="952500" cy="39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38870" y="3028950"/>
            <a:ext cx="1600200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9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00952" y="1134270"/>
            <a:ext cx="1114284" cy="29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58095" y="4064683"/>
            <a:ext cx="904761" cy="286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58095" y="4704220"/>
            <a:ext cx="1523809" cy="362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6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67619" y="1906891"/>
            <a:ext cx="638095" cy="29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4203983"/>
            <a:ext cx="266666" cy="2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624695" y="3213100"/>
            <a:ext cx="2023110" cy="213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7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81904" y="2565669"/>
            <a:ext cx="552381" cy="305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34285" y="3281389"/>
            <a:ext cx="1009523" cy="29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58095" y="4073452"/>
            <a:ext cx="914286" cy="28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34285" y="1896316"/>
            <a:ext cx="1028571" cy="295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1899331"/>
            <a:ext cx="495238" cy="286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590"/>
            <a:ext cx="10800000" cy="1382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16880"/>
            <a:ext cx="10800000" cy="4976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7028568" y="3556578"/>
            <a:ext cx="1828571" cy="295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676187" y="4967481"/>
            <a:ext cx="3333333" cy="30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96190" y="1200586"/>
            <a:ext cx="2247619" cy="361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29523" y="2619729"/>
            <a:ext cx="2828571" cy="295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86370" y="4048125"/>
            <a:ext cx="3382645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77142" y="4753204"/>
            <a:ext cx="2752380" cy="295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9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62857" y="2677698"/>
            <a:ext cx="123809" cy="66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6666" y="2677698"/>
            <a:ext cx="5276190" cy="371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39047" y="2677698"/>
            <a:ext cx="4238096" cy="362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392376"/>
            <a:ext cx="2819047" cy="362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72380" y="3392376"/>
            <a:ext cx="3780953" cy="362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05714" y="3392376"/>
            <a:ext cx="1800000" cy="295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548571" y="3382847"/>
            <a:ext cx="1523809" cy="304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097524"/>
            <a:ext cx="10466666" cy="371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812202"/>
            <a:ext cx="10476190" cy="362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81851"/>
            <a:ext cx="10476190" cy="36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5000" y="1897380"/>
            <a:ext cx="1065339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2603115"/>
            <a:ext cx="2923809" cy="305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520000" y="3318516"/>
            <a:ext cx="9628571" cy="36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033918"/>
            <a:ext cx="4485714" cy="36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0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44315"/>
            <a:ext cx="285714" cy="296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2564580"/>
            <a:ext cx="10800000" cy="588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1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887751"/>
            <a:ext cx="333333" cy="286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356769"/>
            <a:ext cx="295238" cy="295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982062"/>
            <a:ext cx="266666" cy="29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3459040"/>
            <a:ext cx="342857" cy="285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58841"/>
            <a:ext cx="285714" cy="305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2023-12-17T07:14:19Z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