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3" r:id="rId8"/>
    <p:sldId id="372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12.png"/><Relationship Id="rId7" Type="http://schemas.openxmlformats.org/officeDocument/2006/relationships/tags" Target="../tags/tag4.xml"/><Relationship Id="rId6" Type="http://schemas.openxmlformats.org/officeDocument/2006/relationships/image" Target="../media/image11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2343150"/>
            <a:ext cx="11144250" cy="2171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61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209165" y="2843530"/>
            <a:ext cx="718058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7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434590" y="1334770"/>
            <a:ext cx="8509000" cy="48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72380" y="2202953"/>
            <a:ext cx="1847619" cy="467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281904" y="2202953"/>
            <a:ext cx="2314285" cy="381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2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815205" y="2992755"/>
            <a:ext cx="6115685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91428" y="3927070"/>
            <a:ext cx="1266666" cy="409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700952" y="3984264"/>
            <a:ext cx="1619047" cy="362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7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606013" y="4394608"/>
            <a:ext cx="129842" cy="64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13642" y="4394608"/>
            <a:ext cx="1650860" cy="361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986267" y="6129101"/>
            <a:ext cx="955272" cy="361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58095" y="1238940"/>
            <a:ext cx="133333" cy="76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53333" y="1343810"/>
            <a:ext cx="2038095" cy="362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81904" y="2135098"/>
            <a:ext cx="133333" cy="6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91428" y="2135098"/>
            <a:ext cx="1380952" cy="457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77142" y="3021722"/>
            <a:ext cx="133333" cy="76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10476" y="3021722"/>
            <a:ext cx="1790476" cy="37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00952" y="4794971"/>
            <a:ext cx="1942857" cy="37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62857" y="1315525"/>
            <a:ext cx="1085714" cy="38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05714" y="2212510"/>
            <a:ext cx="1123809" cy="372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34285" y="3099951"/>
            <a:ext cx="1714285" cy="467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77142" y="3987393"/>
            <a:ext cx="1333333" cy="38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58095" y="4922547"/>
            <a:ext cx="1323809" cy="419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967619" y="3031517"/>
            <a:ext cx="2990476" cy="457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29330" y="5631180"/>
            <a:ext cx="2095500" cy="53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77142" y="1144191"/>
            <a:ext cx="1095238" cy="382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852235"/>
            <a:ext cx="10800000" cy="92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3496945" y="3049270"/>
            <a:ext cx="2131695" cy="55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950" y="3796480"/>
            <a:ext cx="10800000" cy="883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695640"/>
            <a:ext cx="10800000" cy="1652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9"/>
            </p:custDataLst>
          </p:nvPr>
        </p:nvSpPr>
        <p:spPr bwMode="auto">
          <a:xfrm>
            <a:off x="5666663" y="4915359"/>
            <a:ext cx="2295238" cy="45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3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91380" y="1276985"/>
            <a:ext cx="657415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2380" y="2163796"/>
            <a:ext cx="1133333" cy="457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48865" y="4824095"/>
            <a:ext cx="8599805" cy="43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291428" y="5710581"/>
            <a:ext cx="133333" cy="76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291428" y="5815459"/>
            <a:ext cx="733333" cy="362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5" grpId="0" animBg="1"/>
      <p:bldP spid="1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