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9125" y="2966720"/>
            <a:ext cx="109537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410858"/>
            <a:ext cx="1285714" cy="36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0952" y="3118588"/>
            <a:ext cx="133333" cy="76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1904" y="3118588"/>
            <a:ext cx="1961904" cy="467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0952" y="4921723"/>
            <a:ext cx="133333" cy="66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00952" y="5017127"/>
            <a:ext cx="438095" cy="26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6190" y="1334038"/>
            <a:ext cx="133333" cy="7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8095" y="1334038"/>
            <a:ext cx="1047619" cy="46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2857" y="4039804"/>
            <a:ext cx="1228571" cy="381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53333" y="4944901"/>
            <a:ext cx="599999" cy="45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5714" y="3129149"/>
            <a:ext cx="809523" cy="372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300795"/>
            <a:ext cx="10800000" cy="172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661575" y="5549236"/>
            <a:ext cx="361904" cy="363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1428" y="1229466"/>
            <a:ext cx="323809" cy="36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4285" y="3928097"/>
            <a:ext cx="295238" cy="3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3333" y="2162685"/>
            <a:ext cx="361904" cy="38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3105709"/>
            <a:ext cx="409523" cy="37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365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4004760"/>
            <a:ext cx="10800000" cy="261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4173102"/>
            <a:ext cx="1638095" cy="46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15238" y="4672420"/>
            <a:ext cx="1247619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2030015"/>
            <a:ext cx="1038094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945056"/>
            <a:ext cx="1142857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3850565"/>
            <a:ext cx="990476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2059173"/>
            <a:ext cx="133333" cy="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2059173"/>
            <a:ext cx="1466666" cy="37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43809" y="3880664"/>
            <a:ext cx="1885714" cy="467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91428" y="5711692"/>
            <a:ext cx="1257142" cy="37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2181888"/>
            <a:ext cx="1266666" cy="45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4916046"/>
            <a:ext cx="1457142" cy="38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1134501"/>
            <a:ext cx="133333" cy="66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1230090"/>
            <a:ext cx="1019047" cy="363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81904" y="2090391"/>
            <a:ext cx="885714" cy="32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950692"/>
            <a:ext cx="133333" cy="76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55840"/>
            <a:ext cx="1104761" cy="35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4108094"/>
            <a:ext cx="580952" cy="276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5938278"/>
            <a:ext cx="771428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1904" y="3956822"/>
            <a:ext cx="1152380" cy="37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4977193"/>
            <a:ext cx="285714" cy="26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2174948"/>
            <a:ext cx="514285" cy="33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5238" y="1324602"/>
            <a:ext cx="2152380" cy="36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3030436"/>
            <a:ext cx="1323809" cy="381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4761" y="4850627"/>
            <a:ext cx="800000" cy="45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4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8811" y="2069560"/>
            <a:ext cx="1341725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41357" y="2912487"/>
            <a:ext cx="1499575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7072" y="3746634"/>
            <a:ext cx="122773" cy="6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1527" y="3746634"/>
            <a:ext cx="868175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31032" y="5502731"/>
            <a:ext cx="1517114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5714" y="4070681"/>
            <a:ext cx="133333" cy="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4175559"/>
            <a:ext cx="2647619" cy="362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91428" y="1105399"/>
            <a:ext cx="2495237" cy="4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6190" y="3830560"/>
            <a:ext cx="1552380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6666" y="1305551"/>
            <a:ext cx="1247619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3809" y="3125790"/>
            <a:ext cx="142857" cy="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3333" y="3125790"/>
            <a:ext cx="2533333" cy="457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24850"/>
            <a:ext cx="10800000" cy="7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8681910" y="4936214"/>
            <a:ext cx="1714286" cy="374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485" y="5669095"/>
            <a:ext cx="10800000" cy="90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1268321"/>
            <a:ext cx="2085714" cy="41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0952" y="4778026"/>
            <a:ext cx="714285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