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4" r:id="rId10"/>
    <p:sldId id="383" r:id="rId11"/>
    <p:sldId id="382" r:id="rId12"/>
    <p:sldId id="381" r:id="rId13"/>
    <p:sldId id="380" r:id="rId14"/>
    <p:sldId id="379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image" Target="../media/image19.png"/><Relationship Id="rId4" Type="http://schemas.openxmlformats.org/officeDocument/2006/relationships/tags" Target="../tags/tag6.xml"/><Relationship Id="rId3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2995295"/>
            <a:ext cx="52197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3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1183387"/>
            <a:ext cx="409523" cy="365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16245"/>
            <a:ext cx="10800000" cy="16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572325"/>
            <a:ext cx="10800000" cy="264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9956813" y="3772334"/>
            <a:ext cx="361904" cy="37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019656"/>
            <a:ext cx="323809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078483"/>
            <a:ext cx="352380" cy="3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267880"/>
            <a:ext cx="419047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4805529"/>
            <a:ext cx="295238" cy="362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1324742"/>
            <a:ext cx="419047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34285" y="2078803"/>
            <a:ext cx="361904" cy="362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636335"/>
            <a:ext cx="10800000" cy="35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7713" y="1172824"/>
            <a:ext cx="337660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0360" y="4522935"/>
            <a:ext cx="310282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4755200"/>
            <a:ext cx="895238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86666" y="4860024"/>
            <a:ext cx="771428" cy="276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77142" y="2926533"/>
            <a:ext cx="133333" cy="7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3031411"/>
            <a:ext cx="428571" cy="26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10476" y="4671312"/>
            <a:ext cx="714285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2852063"/>
            <a:ext cx="1228571" cy="38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80" y="1258656"/>
            <a:ext cx="313527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1222" y="2897972"/>
            <a:ext cx="340400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1222" y="3722108"/>
            <a:ext cx="340400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4348" y="5361424"/>
            <a:ext cx="385190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57902"/>
            <a:ext cx="352380" cy="38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01911"/>
            <a:ext cx="333333" cy="371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0870"/>
            <a:ext cx="10800000" cy="8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10476" y="4783887"/>
            <a:ext cx="419047" cy="37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5156650"/>
            <a:ext cx="10800000" cy="109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53168"/>
            <a:ext cx="352380" cy="371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79038"/>
            <a:ext cx="409523" cy="371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23979"/>
            <a:ext cx="352380" cy="36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1544" y="1328006"/>
            <a:ext cx="337229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773" y="2167816"/>
            <a:ext cx="309886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5087" y="2998497"/>
            <a:ext cx="391915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773" y="4659860"/>
            <a:ext cx="309886" cy="34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1544" y="6321223"/>
            <a:ext cx="337229" cy="34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