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6150" y="2976245"/>
            <a:ext cx="52197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8765" y="2117090"/>
            <a:ext cx="954722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48765" y="3863340"/>
            <a:ext cx="800417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77365" y="2058035"/>
            <a:ext cx="926782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78890" y="2775585"/>
            <a:ext cx="730758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39570" y="4686935"/>
            <a:ext cx="928751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63090" y="3757295"/>
            <a:ext cx="937577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624705"/>
            <a:ext cx="851090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891428" y="5502497"/>
            <a:ext cx="123809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282190" y="5502275"/>
            <a:ext cx="871347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81735"/>
            <a:ext cx="1049591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068195"/>
            <a:ext cx="1040003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2935179"/>
            <a:ext cx="1104761" cy="37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05940" y="3811905"/>
            <a:ext cx="955738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181735"/>
            <a:ext cx="1040955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068195"/>
            <a:ext cx="1027049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2935605"/>
            <a:ext cx="1021715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3788410"/>
            <a:ext cx="1037971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1990" y="4617720"/>
            <a:ext cx="747458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2" grpId="0" bldLvl="0" animBg="1"/>
      <p:bldP spid="31" grpId="0" bldLvl="0" animBg="1"/>
      <p:bldP spid="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890" y="1186180"/>
            <a:ext cx="93046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78660"/>
            <a:ext cx="785177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3859797"/>
            <a:ext cx="1323809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4285" y="3859797"/>
            <a:ext cx="2552380" cy="371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58095" y="3955104"/>
            <a:ext cx="733332" cy="362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24761" y="4727090"/>
            <a:ext cx="3209523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43809" y="5603913"/>
            <a:ext cx="1980952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74540" y="1271905"/>
            <a:ext cx="4999990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29305" y="2277110"/>
            <a:ext cx="372491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53565" y="3771900"/>
            <a:ext cx="918781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43809" y="4721657"/>
            <a:ext cx="2704761" cy="37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