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91" r:id="rId5"/>
    <p:sldId id="390" r:id="rId6"/>
    <p:sldId id="389" r:id="rId7"/>
    <p:sldId id="388" r:id="rId8"/>
    <p:sldId id="387" r:id="rId9"/>
    <p:sldId id="386" r:id="rId10"/>
    <p:sldId id="384" r:id="rId11"/>
    <p:sldId id="383" r:id="rId12"/>
    <p:sldId id="382" r:id="rId13"/>
    <p:sldId id="381" r:id="rId14"/>
    <p:sldId id="380" r:id="rId15"/>
    <p:sldId id="379" r:id="rId16"/>
    <p:sldId id="378" r:id="rId17"/>
    <p:sldId id="377" r:id="rId18"/>
    <p:sldId id="376" r:id="rId19"/>
    <p:sldId id="375" r:id="rId20"/>
    <p:sldId id="374" r:id="rId21"/>
    <p:sldId id="373" r:id="rId22"/>
    <p:sldId id="372" r:id="rId23"/>
    <p:sldId id="371" r:id="rId24"/>
    <p:sldId id="369" r:id="rId25"/>
    <p:sldId id="368" r:id="rId26"/>
    <p:sldId id="367" r:id="rId27"/>
    <p:sldId id="366" r:id="rId28"/>
    <p:sldId id="365" r:id="rId29"/>
    <p:sldId id="364" r:id="rId30"/>
  </p:sldIdLst>
  <p:sldSz cx="12192000" cy="6858000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4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tags" Target="../tags/tag3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81025" y="2871470"/>
            <a:ext cx="11029950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2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977255" y="1139825"/>
            <a:ext cx="1134745" cy="403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58095" y="2096673"/>
            <a:ext cx="133333" cy="66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67619" y="2096673"/>
            <a:ext cx="2209523" cy="457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539047" y="3936182"/>
            <a:ext cx="685714" cy="381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481904" y="5794753"/>
            <a:ext cx="133333" cy="76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015238" y="5794753"/>
            <a:ext cx="2066666" cy="371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39047" y="1277788"/>
            <a:ext cx="971428" cy="372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77142" y="2195154"/>
            <a:ext cx="1619047" cy="468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024761" y="2195154"/>
            <a:ext cx="1400000" cy="382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9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24761" y="1258416"/>
            <a:ext cx="1314285" cy="381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77142" y="1258416"/>
            <a:ext cx="1104761" cy="381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552565" y="3101340"/>
            <a:ext cx="2910205" cy="49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8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0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67619" y="1162480"/>
            <a:ext cx="409523" cy="371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43809" y="2127100"/>
            <a:ext cx="352380" cy="381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7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72380" y="2106677"/>
            <a:ext cx="323809" cy="371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53333" y="3851601"/>
            <a:ext cx="352380" cy="381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9300952" y="4726659"/>
            <a:ext cx="1199999" cy="371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9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48571" y="3041304"/>
            <a:ext cx="361904" cy="362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15238" y="5663695"/>
            <a:ext cx="323809" cy="362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05714" y="2058127"/>
            <a:ext cx="295238" cy="362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662857" y="2925124"/>
            <a:ext cx="409523" cy="371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643809" y="4668645"/>
            <a:ext cx="352380" cy="381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36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772735"/>
            <a:ext cx="10800000" cy="3228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9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87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4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77142" y="2058025"/>
            <a:ext cx="1295238" cy="371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58095" y="3744222"/>
            <a:ext cx="1914285" cy="466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62857" y="5554265"/>
            <a:ext cx="1171428" cy="362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0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15238" y="1153209"/>
            <a:ext cx="1628571" cy="467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48571" y="2011572"/>
            <a:ext cx="133333" cy="76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500952" y="2011572"/>
            <a:ext cx="1476190" cy="467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91428" y="2860398"/>
            <a:ext cx="133333" cy="76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955772"/>
            <a:ext cx="1142857" cy="362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815238" y="4558049"/>
            <a:ext cx="2466666" cy="457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824761" y="5416412"/>
            <a:ext cx="628571" cy="371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189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64705" y="4490423"/>
            <a:ext cx="132332" cy="66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78660" y="4490423"/>
            <a:ext cx="1928274" cy="453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46609" y="4490423"/>
            <a:ext cx="850709" cy="359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80889" y="4490423"/>
            <a:ext cx="1219349" cy="368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6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67619" y="2106269"/>
            <a:ext cx="1238095" cy="371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05714" y="1248603"/>
            <a:ext cx="1476190" cy="371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53333" y="3242059"/>
            <a:ext cx="933333" cy="276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72380" y="5073367"/>
            <a:ext cx="514285" cy="333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958095" y="5130596"/>
            <a:ext cx="1038095" cy="276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15238" y="1210911"/>
            <a:ext cx="133333" cy="76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24761" y="1210911"/>
            <a:ext cx="2228571" cy="458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9523" y="3200963"/>
            <a:ext cx="514285" cy="333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62857" y="4105885"/>
            <a:ext cx="133333" cy="7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58095" y="4105885"/>
            <a:ext cx="1028571" cy="371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43809" y="5153688"/>
            <a:ext cx="1276191" cy="276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1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082165" y="1362710"/>
            <a:ext cx="3046730" cy="45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253333" y="3249800"/>
            <a:ext cx="1514285" cy="381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215130" y="5000625"/>
            <a:ext cx="1673860" cy="603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34285" y="1381979"/>
            <a:ext cx="1657142" cy="457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20130" y="3059430"/>
            <a:ext cx="2025650" cy="581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57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2852870"/>
            <a:ext cx="10800000" cy="2675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2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43809" y="1296309"/>
            <a:ext cx="676190" cy="333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05714" y="3108628"/>
            <a:ext cx="1200000" cy="457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58095" y="4138788"/>
            <a:ext cx="1600000" cy="267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2023-12-17T14:05:16Z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