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4395" y="3052445"/>
            <a:ext cx="53625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67840" y="1939290"/>
            <a:ext cx="8583295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53565" y="3742690"/>
            <a:ext cx="915860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72540" y="4584700"/>
            <a:ext cx="334899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82750" y="2011680"/>
            <a:ext cx="985266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777365" y="4580890"/>
            <a:ext cx="9016365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2780665"/>
            <a:ext cx="137287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20240" y="2912745"/>
            <a:ext cx="902271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820795"/>
            <a:ext cx="1053465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678680"/>
            <a:ext cx="1037971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1990" y="5545455"/>
            <a:ext cx="1026096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3635"/>
            <a:ext cx="1051877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002790"/>
            <a:ext cx="1040638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2861945"/>
            <a:ext cx="1058481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95325" y="3583940"/>
            <a:ext cx="1029271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3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143635"/>
            <a:ext cx="1034034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971040"/>
            <a:ext cx="1030033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2858135"/>
            <a:ext cx="1054862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3554730"/>
            <a:ext cx="2372360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5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7619" y="4707694"/>
            <a:ext cx="133333" cy="76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812522"/>
            <a:ext cx="590476" cy="276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4707694"/>
            <a:ext cx="1904761" cy="38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15238" y="4812522"/>
            <a:ext cx="2628571" cy="36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034155" y="1018540"/>
            <a:ext cx="364045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48630" y="2048510"/>
            <a:ext cx="284734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68165" y="2853055"/>
            <a:ext cx="386842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76880" y="3764280"/>
            <a:ext cx="3446780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44040" y="3736340"/>
            <a:ext cx="911034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24761" y="4584503"/>
            <a:ext cx="1971428" cy="467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