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2" r:id="rId4"/>
    <p:sldId id="421" r:id="rId5"/>
    <p:sldId id="419" r:id="rId6"/>
    <p:sldId id="418" r:id="rId7"/>
    <p:sldId id="417" r:id="rId8"/>
    <p:sldId id="415" r:id="rId9"/>
    <p:sldId id="414" r:id="rId10"/>
    <p:sldId id="413" r:id="rId11"/>
    <p:sldId id="412" r:id="rId12"/>
    <p:sldId id="411" r:id="rId13"/>
    <p:sldId id="410" r:id="rId14"/>
    <p:sldId id="409" r:id="rId15"/>
    <p:sldId id="408" r:id="rId16"/>
    <p:sldId id="407" r:id="rId17"/>
    <p:sldId id="406" r:id="rId18"/>
    <p:sldId id="404" r:id="rId19"/>
    <p:sldId id="403" r:id="rId20"/>
    <p:sldId id="402" r:id="rId21"/>
    <p:sldId id="401" r:id="rId22"/>
    <p:sldId id="400" r:id="rId23"/>
    <p:sldId id="399" r:id="rId24"/>
    <p:sldId id="398" r:id="rId25"/>
    <p:sldId id="397" r:id="rId26"/>
    <p:sldId id="396" r:id="rId27"/>
    <p:sldId id="395" r:id="rId28"/>
    <p:sldId id="394" r:id="rId29"/>
    <p:sldId id="392" r:id="rId30"/>
    <p:sldId id="389" r:id="rId31"/>
    <p:sldId id="388" r:id="rId32"/>
    <p:sldId id="387" r:id="rId33"/>
    <p:sldId id="386" r:id="rId34"/>
    <p:sldId id="385" r:id="rId35"/>
    <p:sldId id="384" r:id="rId36"/>
    <p:sldId id="383" r:id="rId37"/>
    <p:sldId id="382" r:id="rId38"/>
    <p:sldId id="381" r:id="rId39"/>
    <p:sldId id="380" r:id="rId40"/>
    <p:sldId id="379" r:id="rId41"/>
    <p:sldId id="378" r:id="rId42"/>
    <p:sldId id="377" r:id="rId43"/>
    <p:sldId id="376" r:id="rId44"/>
    <p:sldId id="375" r:id="rId45"/>
    <p:sldId id="373" r:id="rId46"/>
    <p:sldId id="372" r:id="rId47"/>
    <p:sldId id="371" r:id="rId48"/>
    <p:sldId id="370" r:id="rId49"/>
    <p:sldId id="369" r:id="rId50"/>
    <p:sldId id="367" r:id="rId51"/>
    <p:sldId id="366" r:id="rId52"/>
    <p:sldId id="365" r:id="rId53"/>
    <p:sldId id="364" r:id="rId54"/>
  </p:sldIdLst>
  <p:sldSz cx="12192000" cy="6858000"/>
  <p:notesSz cx="6858000" cy="9144000"/>
  <p:custDataLst>
    <p:tags r:id="rId5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20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8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35.png"/><Relationship Id="rId2" Type="http://schemas.openxmlformats.org/officeDocument/2006/relationships/tags" Target="../tags/tag9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52.png"/><Relationship Id="rId2" Type="http://schemas.openxmlformats.org/officeDocument/2006/relationships/tags" Target="../tags/tag1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tags" Target="../tags/tag19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988635"/>
            <a:ext cx="10800000" cy="2824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2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801255"/>
            <a:ext cx="266666" cy="28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14889"/>
            <a:ext cx="333333" cy="285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01064"/>
            <a:ext cx="276190" cy="28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067401"/>
            <a:ext cx="295238" cy="286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412565"/>
            <a:ext cx="285714" cy="29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4902650"/>
            <a:ext cx="10800000" cy="69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68192"/>
            <a:ext cx="295238" cy="28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4021292"/>
            <a:ext cx="295238" cy="304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267249"/>
            <a:ext cx="266666" cy="28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53574"/>
            <a:ext cx="333333" cy="29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10592"/>
            <a:ext cx="285714" cy="2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58535"/>
            <a:ext cx="295238" cy="29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580705"/>
            <a:ext cx="10800000" cy="2391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60464"/>
            <a:ext cx="295238" cy="286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88860"/>
            <a:ext cx="10800000" cy="685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15244" y="4020457"/>
            <a:ext cx="333333" cy="28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330" y="4445450"/>
            <a:ext cx="10800000" cy="154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05505"/>
            <a:ext cx="295238" cy="29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057954"/>
            <a:ext cx="285714" cy="305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442771"/>
            <a:ext cx="276190" cy="29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5" y="3500570"/>
            <a:ext cx="10800000" cy="2692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156819" y="3729717"/>
            <a:ext cx="276190" cy="28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147295" y="5095057"/>
            <a:ext cx="285714" cy="30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29333"/>
            <a:ext cx="285714" cy="29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91288"/>
            <a:ext cx="276190" cy="286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72380" y="3917956"/>
            <a:ext cx="295238" cy="305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20000" y="5996332"/>
            <a:ext cx="333333" cy="28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62857" y="3183518"/>
            <a:ext cx="295238" cy="28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10476" y="4556185"/>
            <a:ext cx="247619" cy="29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00952" y="5242519"/>
            <a:ext cx="276190" cy="29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4015440"/>
            <a:ext cx="295238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552305" y="2636520"/>
            <a:ext cx="1913255" cy="205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8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4815" y="1176760"/>
            <a:ext cx="266889" cy="28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3712" y="1817749"/>
            <a:ext cx="257993" cy="27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4815" y="2458738"/>
            <a:ext cx="266889" cy="28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4815" y="3758522"/>
            <a:ext cx="275785" cy="27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4815" y="4408414"/>
            <a:ext cx="275785" cy="267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73712" y="5040500"/>
            <a:ext cx="257993" cy="27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38126" y="6331381"/>
            <a:ext cx="311371" cy="27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1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0097" y="1209798"/>
            <a:ext cx="272860" cy="27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8899" y="2486862"/>
            <a:ext cx="255256" cy="27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0097" y="3129798"/>
            <a:ext cx="272860" cy="26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0097" y="3763926"/>
            <a:ext cx="264058" cy="28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0097" y="4406862"/>
            <a:ext cx="272860" cy="27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60097" y="5040990"/>
            <a:ext cx="272860" cy="26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60097" y="5675119"/>
            <a:ext cx="264058" cy="27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60097" y="6318055"/>
            <a:ext cx="272860" cy="26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9640" y="4961685"/>
            <a:ext cx="578571" cy="26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2027" y="5592089"/>
            <a:ext cx="1269403" cy="32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83437" y="6213859"/>
            <a:ext cx="1139872" cy="26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6666" y="1813402"/>
            <a:ext cx="647619" cy="25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33745"/>
            <a:ext cx="10800000" cy="4146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8685711" y="2462540"/>
            <a:ext cx="609523" cy="21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5038092" y="3072660"/>
            <a:ext cx="1114285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9809520" y="3072660"/>
            <a:ext cx="685714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3990473" y="3806711"/>
            <a:ext cx="647619" cy="32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742854" y="4454964"/>
            <a:ext cx="1485714" cy="362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7666663" y="4454964"/>
            <a:ext cx="1038095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9523" y="3222365"/>
            <a:ext cx="657142" cy="266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1904" y="1162593"/>
            <a:ext cx="657142" cy="29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58095" y="3230537"/>
            <a:ext cx="638095" cy="29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3315033"/>
            <a:ext cx="676190" cy="21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5238" y="5305658"/>
            <a:ext cx="828571" cy="295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58095" y="3249831"/>
            <a:ext cx="2304761" cy="29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4631780"/>
            <a:ext cx="4371428" cy="362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1181772"/>
            <a:ext cx="3980952" cy="362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68770"/>
            <a:ext cx="10800000" cy="196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1181663"/>
            <a:ext cx="3485714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4761" y="3916822"/>
            <a:ext cx="4152380" cy="362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4018"/>
            <a:ext cx="276190" cy="29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1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00854"/>
            <a:ext cx="3095238" cy="362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77883"/>
            <a:ext cx="1476190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9523" y="1877883"/>
            <a:ext cx="3600000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91428" y="1877883"/>
            <a:ext cx="333333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96190" y="1877883"/>
            <a:ext cx="3171428" cy="362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00952" y="1877883"/>
            <a:ext cx="1247619" cy="371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564448"/>
            <a:ext cx="7600000" cy="362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241477"/>
            <a:ext cx="10476190" cy="371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758095" y="3928041"/>
            <a:ext cx="123809" cy="66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928041"/>
            <a:ext cx="5257142" cy="371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00952" y="3928041"/>
            <a:ext cx="5047619" cy="371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614606"/>
            <a:ext cx="10476190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5301170"/>
            <a:ext cx="180952" cy="57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5301170"/>
            <a:ext cx="10485714" cy="362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987735"/>
            <a:ext cx="1685714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520000" y="5978199"/>
            <a:ext cx="2171428" cy="371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881904" y="5987735"/>
            <a:ext cx="2133333" cy="362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177142" y="5987735"/>
            <a:ext cx="2295238" cy="362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624761" y="5978199"/>
            <a:ext cx="1114285" cy="305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920000" y="6064020"/>
            <a:ext cx="238095" cy="219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1064006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1781810"/>
            <a:ext cx="1064069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2467543"/>
            <a:ext cx="4542857" cy="3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162935"/>
            <a:ext cx="10455275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3839253"/>
            <a:ext cx="4542857" cy="361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04" y="4515581"/>
            <a:ext cx="3104761" cy="37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04" y="5210962"/>
            <a:ext cx="2238095" cy="361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  <p:bldP spid="12" grpId="0" bldLvl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89771"/>
            <a:ext cx="266666" cy="29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027495"/>
            <a:ext cx="10800000" cy="204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43815" y="3886871"/>
            <a:ext cx="285714" cy="29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829869"/>
            <a:ext cx="295238" cy="295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3192929"/>
            <a:ext cx="266666" cy="285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4546457"/>
            <a:ext cx="342857" cy="295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819699"/>
            <a:ext cx="295238" cy="29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172207"/>
            <a:ext cx="295238" cy="304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5220019"/>
            <a:ext cx="295238" cy="29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4682025"/>
            <a:ext cx="266666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238" y="4682025"/>
            <a:ext cx="295238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91428" y="4672488"/>
            <a:ext cx="295238" cy="30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77142" y="4682025"/>
            <a:ext cx="247619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05714" y="4682025"/>
            <a:ext cx="333333" cy="29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